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6" autoAdjust="0"/>
    <p:restoredTop sz="94660"/>
  </p:normalViewPr>
  <p:slideViewPr>
    <p:cSldViewPr>
      <p:cViewPr varScale="1">
        <p:scale>
          <a:sx n="68" d="100"/>
          <a:sy n="68" d="100"/>
        </p:scale>
        <p:origin x="14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75DDD008-5639-4FF6-BB3E-EDF094020465}" type="datetimeFigureOut">
              <a:rPr lang="en-US" smtClean="0"/>
              <a:pPr/>
              <a:t>3/26/2021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14985D8-B304-4108-B69B-47B409262D5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DDD008-5639-4FF6-BB3E-EDF094020465}"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85D8-B304-4108-B69B-47B409262D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DDD008-5639-4FF6-BB3E-EDF094020465}"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85D8-B304-4108-B69B-47B409262D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DDD008-5639-4FF6-BB3E-EDF094020465}"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85D8-B304-4108-B69B-47B409262D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5DDD008-5639-4FF6-BB3E-EDF094020465}"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85D8-B304-4108-B69B-47B409262D5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DDD008-5639-4FF6-BB3E-EDF094020465}"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85D8-B304-4108-B69B-47B409262D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5DDD008-5639-4FF6-BB3E-EDF094020465}" type="datetimeFigureOut">
              <a:rPr lang="en-US" smtClean="0"/>
              <a:pPr/>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985D8-B304-4108-B69B-47B409262D5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75DDD008-5639-4FF6-BB3E-EDF094020465}" type="datetimeFigureOut">
              <a:rPr lang="en-US" smtClean="0"/>
              <a:pPr/>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985D8-B304-4108-B69B-47B409262D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DD008-5639-4FF6-BB3E-EDF094020465}" type="datetimeFigureOut">
              <a:rPr lang="en-US" smtClean="0"/>
              <a:pPr/>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985D8-B304-4108-B69B-47B409262D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DDD008-5639-4FF6-BB3E-EDF094020465}"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85D8-B304-4108-B69B-47B409262D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75DDD008-5639-4FF6-BB3E-EDF094020465}" type="datetimeFigureOut">
              <a:rPr lang="en-US" smtClean="0"/>
              <a:pPr/>
              <a:t>3/26/2021</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614985D8-B304-4108-B69B-47B409262D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5DDD008-5639-4FF6-BB3E-EDF094020465}" type="datetimeFigureOut">
              <a:rPr lang="en-US" smtClean="0"/>
              <a:pPr/>
              <a:t>3/26/2021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14985D8-B304-4108-B69B-47B409262D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साखी</a:t>
            </a:r>
            <a:endParaRPr lang="en-US" dirty="0"/>
          </a:p>
        </p:txBody>
      </p:sp>
      <p:sp>
        <p:nvSpPr>
          <p:cNvPr id="3" name="Subtitle 2"/>
          <p:cNvSpPr>
            <a:spLocks noGrp="1"/>
          </p:cNvSpPr>
          <p:nvPr>
            <p:ph type="subTitle" idx="1"/>
          </p:nvPr>
        </p:nvSpPr>
        <p:spPr/>
        <p:txBody>
          <a:bodyPr/>
          <a:lstStyle/>
          <a:p>
            <a:r>
              <a:rPr lang="en-US" dirty="0"/>
              <a:t>- </a:t>
            </a:r>
            <a:r>
              <a:rPr lang="en-US" dirty="0" err="1"/>
              <a:t>कबीरदास</a:t>
            </a:r>
            <a:endParaRPr lang="en-US" dirty="0"/>
          </a:p>
          <a:p>
            <a:endParaRPr lang="en-US" dirty="0"/>
          </a:p>
        </p:txBody>
      </p:sp>
      <p:pic>
        <p:nvPicPr>
          <p:cNvPr id="5" name="Picture 4" descr="kair saakhi.jpg"/>
          <p:cNvPicPr>
            <a:picLocks noChangeAspect="1"/>
          </p:cNvPicPr>
          <p:nvPr/>
        </p:nvPicPr>
        <p:blipFill>
          <a:blip r:embed="rId2"/>
          <a:srcRect t="4909" b="24783"/>
          <a:stretch>
            <a:fillRect/>
          </a:stretch>
        </p:blipFill>
        <p:spPr>
          <a:xfrm>
            <a:off x="4214810" y="642918"/>
            <a:ext cx="4532652" cy="5000660"/>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8. </a:t>
            </a:r>
            <a:r>
              <a:rPr lang="en-US" sz="2800" dirty="0" err="1"/>
              <a:t>हम</a:t>
            </a:r>
            <a:r>
              <a:rPr lang="en-US" sz="2800" dirty="0"/>
              <a:t> </a:t>
            </a:r>
            <a:r>
              <a:rPr lang="en-US" sz="2800" dirty="0" err="1"/>
              <a:t>घर</a:t>
            </a:r>
            <a:r>
              <a:rPr lang="en-US" sz="2800" dirty="0"/>
              <a:t> </a:t>
            </a:r>
            <a:r>
              <a:rPr lang="en-US" sz="2800" dirty="0" err="1"/>
              <a:t>जाल्या</a:t>
            </a:r>
            <a:r>
              <a:rPr lang="en-US" sz="2800" dirty="0"/>
              <a:t> </a:t>
            </a:r>
            <a:r>
              <a:rPr lang="en-US" sz="2800" dirty="0" err="1"/>
              <a:t>आपणाँ</a:t>
            </a:r>
            <a:r>
              <a:rPr lang="en-US" sz="2800" dirty="0"/>
              <a:t> , </a:t>
            </a:r>
            <a:r>
              <a:rPr lang="en-US" sz="2800" dirty="0" err="1"/>
              <a:t>लिया</a:t>
            </a:r>
            <a:r>
              <a:rPr lang="en-US" sz="2800" dirty="0"/>
              <a:t> </a:t>
            </a:r>
            <a:r>
              <a:rPr lang="en-US" sz="2800" dirty="0" err="1"/>
              <a:t>मुराड़ा</a:t>
            </a:r>
            <a:r>
              <a:rPr lang="en-US" sz="2800" dirty="0"/>
              <a:t> </a:t>
            </a:r>
            <a:r>
              <a:rPr lang="en-US" sz="2800" dirty="0" err="1"/>
              <a:t>हाथि</a:t>
            </a:r>
            <a:r>
              <a:rPr lang="en-US" sz="2800" dirty="0"/>
              <a:t>। </a:t>
            </a:r>
            <a:br>
              <a:rPr lang="en-US" sz="2800" dirty="0"/>
            </a:br>
            <a:r>
              <a:rPr lang="en-US" sz="2800" dirty="0" err="1"/>
              <a:t>अब</a:t>
            </a:r>
            <a:r>
              <a:rPr lang="en-US" sz="2800" dirty="0"/>
              <a:t> </a:t>
            </a:r>
            <a:r>
              <a:rPr lang="en-US" sz="2800" dirty="0" err="1"/>
              <a:t>घर</a:t>
            </a:r>
            <a:r>
              <a:rPr lang="en-US" sz="2800" dirty="0"/>
              <a:t> </a:t>
            </a:r>
            <a:r>
              <a:rPr lang="en-US" sz="2800" dirty="0" err="1"/>
              <a:t>जालौं</a:t>
            </a:r>
            <a:r>
              <a:rPr lang="en-US" sz="2800" dirty="0"/>
              <a:t> </a:t>
            </a:r>
            <a:r>
              <a:rPr lang="en-US" sz="2800" dirty="0" err="1"/>
              <a:t>तास</a:t>
            </a:r>
            <a:r>
              <a:rPr lang="en-US" sz="2800" dirty="0"/>
              <a:t> </a:t>
            </a:r>
            <a:r>
              <a:rPr lang="en-US" sz="2800" dirty="0" err="1"/>
              <a:t>का</a:t>
            </a:r>
            <a:r>
              <a:rPr lang="en-US" sz="2800" dirty="0"/>
              <a:t>, </a:t>
            </a:r>
            <a:r>
              <a:rPr lang="en-US" sz="2800" dirty="0" err="1"/>
              <a:t>जे</a:t>
            </a:r>
            <a:r>
              <a:rPr lang="en-US" sz="2800" dirty="0"/>
              <a:t> </a:t>
            </a:r>
            <a:r>
              <a:rPr lang="en-US" sz="2800" dirty="0" err="1"/>
              <a:t>चलै</a:t>
            </a:r>
            <a:r>
              <a:rPr lang="en-US" sz="2800" dirty="0"/>
              <a:t> </a:t>
            </a:r>
            <a:r>
              <a:rPr lang="en-US" sz="2800" dirty="0" err="1"/>
              <a:t>हमारे</a:t>
            </a:r>
            <a:r>
              <a:rPr lang="en-US" sz="2800" dirty="0"/>
              <a:t> </a:t>
            </a:r>
            <a:r>
              <a:rPr lang="en-US" sz="2800" dirty="0" err="1"/>
              <a:t>साथि</a:t>
            </a:r>
            <a:r>
              <a:rPr lang="en-US" sz="2800" dirty="0"/>
              <a:t>।।</a:t>
            </a:r>
            <a:br>
              <a:rPr lang="en-US" sz="2800" dirty="0"/>
            </a:br>
            <a:endParaRPr lang="en-US" sz="2500" dirty="0"/>
          </a:p>
        </p:txBody>
      </p:sp>
      <p:sp>
        <p:nvSpPr>
          <p:cNvPr id="3" name="Content Placeholder 2"/>
          <p:cNvSpPr>
            <a:spLocks noGrp="1"/>
          </p:cNvSpPr>
          <p:nvPr>
            <p:ph sz="half" idx="1"/>
          </p:nvPr>
        </p:nvSpPr>
        <p:spPr/>
        <p:txBody>
          <a:bodyPr>
            <a:normAutofit fontScale="85000" lnSpcReduction="20000"/>
          </a:bodyPr>
          <a:lstStyle/>
          <a:p>
            <a:r>
              <a:rPr lang="en-US" sz="2000" dirty="0" err="1"/>
              <a:t>जाल्या</a:t>
            </a:r>
            <a:r>
              <a:rPr lang="en-US" sz="2000" dirty="0"/>
              <a:t> - </a:t>
            </a:r>
            <a:r>
              <a:rPr lang="en-US" sz="2000" dirty="0" err="1"/>
              <a:t>जलाया</a:t>
            </a:r>
            <a:r>
              <a:rPr lang="en-US" sz="2000" dirty="0"/>
              <a:t> </a:t>
            </a:r>
          </a:p>
          <a:p>
            <a:r>
              <a:rPr lang="en-US" sz="2000" dirty="0" err="1"/>
              <a:t>आपणाँ</a:t>
            </a:r>
            <a:r>
              <a:rPr lang="en-US" sz="2000" dirty="0"/>
              <a:t> - </a:t>
            </a:r>
            <a:r>
              <a:rPr lang="en-US" sz="2000" dirty="0" err="1"/>
              <a:t>अपना</a:t>
            </a:r>
            <a:r>
              <a:rPr lang="en-US" sz="2000" dirty="0"/>
              <a:t> </a:t>
            </a:r>
          </a:p>
          <a:p>
            <a:r>
              <a:rPr lang="en-US" sz="2000" dirty="0" err="1"/>
              <a:t>मुराड़ा</a:t>
            </a:r>
            <a:r>
              <a:rPr lang="en-US" sz="2000" dirty="0"/>
              <a:t> - </a:t>
            </a:r>
            <a:r>
              <a:rPr lang="en-US" sz="2000" dirty="0" err="1"/>
              <a:t>जलती</a:t>
            </a:r>
            <a:r>
              <a:rPr lang="en-US" sz="2000" dirty="0"/>
              <a:t> </a:t>
            </a:r>
            <a:r>
              <a:rPr lang="en-US" sz="2000" dirty="0" err="1"/>
              <a:t>हुई</a:t>
            </a:r>
            <a:r>
              <a:rPr lang="en-US" sz="2000" dirty="0"/>
              <a:t> </a:t>
            </a:r>
            <a:r>
              <a:rPr lang="en-US" sz="2000" dirty="0" err="1"/>
              <a:t>लकड़ी</a:t>
            </a:r>
            <a:r>
              <a:rPr lang="en-US" sz="2000" dirty="0"/>
              <a:t> , </a:t>
            </a:r>
            <a:r>
              <a:rPr lang="en-US" sz="2000" dirty="0" err="1"/>
              <a:t>ज्ञान</a:t>
            </a:r>
            <a:r>
              <a:rPr lang="en-US" sz="2000" dirty="0"/>
              <a:t> </a:t>
            </a:r>
          </a:p>
          <a:p>
            <a:r>
              <a:rPr lang="en-US" sz="2000" dirty="0" err="1"/>
              <a:t>जालौं</a:t>
            </a:r>
            <a:r>
              <a:rPr lang="en-US" sz="2000" dirty="0"/>
              <a:t> - </a:t>
            </a:r>
            <a:r>
              <a:rPr lang="en-US" sz="2000" dirty="0" err="1"/>
              <a:t>जलाऊं</a:t>
            </a:r>
            <a:r>
              <a:rPr lang="en-US" sz="2000" dirty="0"/>
              <a:t> </a:t>
            </a:r>
          </a:p>
          <a:p>
            <a:r>
              <a:rPr lang="en-US" sz="2000" dirty="0" err="1"/>
              <a:t>तास</a:t>
            </a:r>
            <a:r>
              <a:rPr lang="en-US" sz="2000" dirty="0"/>
              <a:t> </a:t>
            </a:r>
            <a:r>
              <a:rPr lang="en-US" sz="2000" dirty="0" err="1"/>
              <a:t>का</a:t>
            </a:r>
            <a:r>
              <a:rPr lang="en-US" sz="2000" dirty="0"/>
              <a:t> - </a:t>
            </a:r>
            <a:r>
              <a:rPr lang="en-US" sz="2000" dirty="0" err="1"/>
              <a:t>उसका</a:t>
            </a:r>
            <a:endParaRPr lang="en-US" sz="2000" dirty="0"/>
          </a:p>
          <a:p>
            <a:pPr>
              <a:buNone/>
            </a:pPr>
            <a:endParaRPr lang="en-IN" sz="1700" dirty="0"/>
          </a:p>
          <a:p>
            <a:pPr>
              <a:buNone/>
            </a:pPr>
            <a:r>
              <a:rPr lang="en-US" sz="2400" dirty="0"/>
              <a:t>      </a:t>
            </a:r>
            <a:r>
              <a:rPr lang="en-US" sz="2400" dirty="0" err="1"/>
              <a:t>कबीर</a:t>
            </a:r>
            <a:r>
              <a:rPr lang="en-US" sz="2400" dirty="0"/>
              <a:t> </a:t>
            </a:r>
            <a:r>
              <a:rPr lang="en-US" sz="2400" dirty="0" err="1"/>
              <a:t>जी</a:t>
            </a:r>
            <a:r>
              <a:rPr lang="en-US" sz="2400" dirty="0"/>
              <a:t> </a:t>
            </a:r>
            <a:r>
              <a:rPr lang="en-US" sz="2400" dirty="0" err="1"/>
              <a:t>कहते</a:t>
            </a:r>
            <a:r>
              <a:rPr lang="en-US" sz="2400" dirty="0"/>
              <a:t> </a:t>
            </a:r>
            <a:r>
              <a:rPr lang="en-US" sz="2400" dirty="0" err="1"/>
              <a:t>हैं</a:t>
            </a:r>
            <a:r>
              <a:rPr lang="en-US" sz="2400" dirty="0"/>
              <a:t> </a:t>
            </a:r>
            <a:r>
              <a:rPr lang="en-US" sz="2400" dirty="0" err="1"/>
              <a:t>कि</a:t>
            </a:r>
            <a:r>
              <a:rPr lang="en-US" sz="2400" dirty="0"/>
              <a:t> </a:t>
            </a:r>
            <a:r>
              <a:rPr lang="en-US" sz="2400" dirty="0" err="1"/>
              <a:t>उन्होंने</a:t>
            </a:r>
            <a:r>
              <a:rPr lang="en-US" sz="2400" dirty="0"/>
              <a:t> </a:t>
            </a:r>
            <a:r>
              <a:rPr lang="en-US" sz="2400" dirty="0" err="1"/>
              <a:t>अपने</a:t>
            </a:r>
            <a:r>
              <a:rPr lang="en-US" sz="2400" dirty="0"/>
              <a:t> </a:t>
            </a:r>
            <a:r>
              <a:rPr lang="en-US" sz="2400" dirty="0" err="1"/>
              <a:t>हाथों</a:t>
            </a:r>
            <a:r>
              <a:rPr lang="en-US" sz="2400" dirty="0"/>
              <a:t> </a:t>
            </a:r>
            <a:r>
              <a:rPr lang="en-US" sz="2400" dirty="0" err="1"/>
              <a:t>से</a:t>
            </a:r>
            <a:r>
              <a:rPr lang="en-US" sz="2400" dirty="0"/>
              <a:t> </a:t>
            </a:r>
            <a:r>
              <a:rPr lang="en-US" sz="2400" dirty="0" err="1"/>
              <a:t>अपना</a:t>
            </a:r>
            <a:r>
              <a:rPr lang="en-US" sz="2400" dirty="0"/>
              <a:t> </a:t>
            </a:r>
            <a:r>
              <a:rPr lang="en-US" sz="2400" dirty="0" err="1"/>
              <a:t>घर</a:t>
            </a:r>
            <a:r>
              <a:rPr lang="en-US" sz="2400" dirty="0"/>
              <a:t> </a:t>
            </a:r>
            <a:r>
              <a:rPr lang="en-US" sz="2400" dirty="0" err="1"/>
              <a:t>जला</a:t>
            </a:r>
            <a:r>
              <a:rPr lang="en-US" sz="2400" dirty="0"/>
              <a:t> </a:t>
            </a:r>
            <a:r>
              <a:rPr lang="en-US" sz="2400" dirty="0" err="1"/>
              <a:t>दिया</a:t>
            </a:r>
            <a:r>
              <a:rPr lang="en-US" sz="2400" dirty="0"/>
              <a:t> </a:t>
            </a:r>
            <a:r>
              <a:rPr lang="en-US" sz="2400" dirty="0" err="1"/>
              <a:t>है</a:t>
            </a:r>
            <a:r>
              <a:rPr lang="en-US" sz="2400" dirty="0"/>
              <a:t> </a:t>
            </a:r>
            <a:r>
              <a:rPr lang="en-US" sz="2400" dirty="0" err="1"/>
              <a:t>अर्थात</a:t>
            </a:r>
            <a:r>
              <a:rPr lang="en-US" sz="2400" dirty="0"/>
              <a:t> </a:t>
            </a:r>
            <a:r>
              <a:rPr lang="en-US" sz="2400" dirty="0" err="1"/>
              <a:t>उन्होंने</a:t>
            </a:r>
            <a:r>
              <a:rPr lang="en-US" sz="2400" dirty="0"/>
              <a:t> </a:t>
            </a:r>
            <a:r>
              <a:rPr lang="en-US" sz="2400" dirty="0" err="1"/>
              <a:t>मोह</a:t>
            </a:r>
            <a:r>
              <a:rPr lang="en-US" sz="2400" dirty="0"/>
              <a:t> -</a:t>
            </a:r>
            <a:r>
              <a:rPr lang="en-US" sz="2400" dirty="0" err="1"/>
              <a:t>माया</a:t>
            </a:r>
            <a:r>
              <a:rPr lang="en-US" sz="2400" dirty="0"/>
              <a:t> </a:t>
            </a:r>
            <a:r>
              <a:rPr lang="en-US" sz="2400" dirty="0" err="1"/>
              <a:t>रूपी</a:t>
            </a:r>
            <a:r>
              <a:rPr lang="en-US" sz="2400" dirty="0"/>
              <a:t> </a:t>
            </a:r>
            <a:r>
              <a:rPr lang="en-US" sz="2400" dirty="0" err="1"/>
              <a:t>घर</a:t>
            </a:r>
            <a:r>
              <a:rPr lang="en-US" sz="2400" dirty="0"/>
              <a:t> </a:t>
            </a:r>
            <a:r>
              <a:rPr lang="en-US" sz="2400" dirty="0" err="1"/>
              <a:t>को</a:t>
            </a:r>
            <a:r>
              <a:rPr lang="en-US" sz="2400" dirty="0"/>
              <a:t> </a:t>
            </a:r>
            <a:r>
              <a:rPr lang="en-US" sz="2400" dirty="0" err="1"/>
              <a:t>जला</a:t>
            </a:r>
            <a:r>
              <a:rPr lang="en-US" sz="2400" dirty="0"/>
              <a:t> </a:t>
            </a:r>
            <a:r>
              <a:rPr lang="en-US" sz="2400" dirty="0" err="1"/>
              <a:t>कर</a:t>
            </a:r>
            <a:r>
              <a:rPr lang="en-US" sz="2400" dirty="0"/>
              <a:t> </a:t>
            </a:r>
            <a:r>
              <a:rPr lang="en-US" sz="2400" dirty="0" err="1"/>
              <a:t>ज्ञान</a:t>
            </a:r>
            <a:r>
              <a:rPr lang="en-US" sz="2400" dirty="0"/>
              <a:t> </a:t>
            </a:r>
            <a:r>
              <a:rPr lang="en-US" sz="2400" dirty="0" err="1"/>
              <a:t>प्राप्त</a:t>
            </a:r>
            <a:r>
              <a:rPr lang="en-US" sz="2400" dirty="0"/>
              <a:t> </a:t>
            </a:r>
            <a:r>
              <a:rPr lang="en-US" sz="2400" dirty="0" err="1"/>
              <a:t>कर</a:t>
            </a:r>
            <a:r>
              <a:rPr lang="en-US" sz="2400" dirty="0"/>
              <a:t> </a:t>
            </a:r>
            <a:r>
              <a:rPr lang="en-US" sz="2400" dirty="0" err="1"/>
              <a:t>लिया</a:t>
            </a:r>
            <a:r>
              <a:rPr lang="en-US" sz="2400" dirty="0"/>
              <a:t> </a:t>
            </a:r>
            <a:r>
              <a:rPr lang="en-US" sz="2400" dirty="0" err="1"/>
              <a:t>है</a:t>
            </a:r>
            <a:r>
              <a:rPr lang="en-US" sz="2400" dirty="0"/>
              <a:t>।  </a:t>
            </a:r>
            <a:r>
              <a:rPr lang="en-US" sz="2400" dirty="0" err="1"/>
              <a:t>अब</a:t>
            </a:r>
            <a:r>
              <a:rPr lang="en-US" sz="2400" dirty="0"/>
              <a:t> </a:t>
            </a:r>
            <a:r>
              <a:rPr lang="en-US" sz="2400" dirty="0" err="1"/>
              <a:t>उनके</a:t>
            </a:r>
            <a:r>
              <a:rPr lang="en-US" sz="2400" dirty="0"/>
              <a:t> </a:t>
            </a:r>
            <a:r>
              <a:rPr lang="en-US" sz="2400" dirty="0" err="1"/>
              <a:t>हाथों</a:t>
            </a:r>
            <a:r>
              <a:rPr lang="en-US" sz="2400" dirty="0"/>
              <a:t> </a:t>
            </a:r>
            <a:r>
              <a:rPr lang="en-US" sz="2400" dirty="0" err="1"/>
              <a:t>में</a:t>
            </a:r>
            <a:r>
              <a:rPr lang="en-US" sz="2400" dirty="0"/>
              <a:t> </a:t>
            </a:r>
            <a:r>
              <a:rPr lang="en-US" sz="2400" dirty="0" err="1"/>
              <a:t>जलती</a:t>
            </a:r>
            <a:r>
              <a:rPr lang="en-US" sz="2400" dirty="0"/>
              <a:t> </a:t>
            </a:r>
            <a:r>
              <a:rPr lang="en-US" sz="2400" dirty="0" err="1"/>
              <a:t>हुई</a:t>
            </a:r>
            <a:r>
              <a:rPr lang="en-US" sz="2400" dirty="0"/>
              <a:t> </a:t>
            </a:r>
            <a:r>
              <a:rPr lang="en-US" sz="2400" dirty="0" err="1"/>
              <a:t>मशाल</a:t>
            </a:r>
            <a:r>
              <a:rPr lang="en-US" sz="2400" dirty="0"/>
              <a:t> ( </a:t>
            </a:r>
            <a:r>
              <a:rPr lang="en-US" sz="2400" dirty="0" err="1"/>
              <a:t>लकड़ी</a:t>
            </a:r>
            <a:r>
              <a:rPr lang="en-US" sz="2400" dirty="0"/>
              <a:t> ) </a:t>
            </a:r>
            <a:r>
              <a:rPr lang="en-US" sz="2400" dirty="0" err="1"/>
              <a:t>है</a:t>
            </a:r>
            <a:r>
              <a:rPr lang="en-US" sz="2400" dirty="0"/>
              <a:t> </a:t>
            </a:r>
            <a:r>
              <a:rPr lang="en-US" sz="2400" dirty="0" err="1"/>
              <a:t>यानि</a:t>
            </a:r>
            <a:r>
              <a:rPr lang="en-US" sz="2400" dirty="0"/>
              <a:t> </a:t>
            </a:r>
            <a:r>
              <a:rPr lang="en-US" sz="2400" dirty="0" err="1"/>
              <a:t>ज्ञान</a:t>
            </a:r>
            <a:r>
              <a:rPr lang="en-US" sz="2400" dirty="0"/>
              <a:t> </a:t>
            </a:r>
            <a:r>
              <a:rPr lang="en-US" sz="2400" dirty="0" err="1"/>
              <a:t>है</a:t>
            </a:r>
            <a:r>
              <a:rPr lang="en-US" sz="2400" dirty="0"/>
              <a:t>।  </a:t>
            </a:r>
            <a:r>
              <a:rPr lang="en-US" sz="2400" dirty="0" err="1"/>
              <a:t>अब</a:t>
            </a:r>
            <a:r>
              <a:rPr lang="en-US" sz="2400" dirty="0"/>
              <a:t> </a:t>
            </a:r>
            <a:r>
              <a:rPr lang="en-US" sz="2400" dirty="0" err="1"/>
              <a:t>वे</a:t>
            </a:r>
            <a:r>
              <a:rPr lang="en-US" sz="2400" dirty="0"/>
              <a:t> </a:t>
            </a:r>
            <a:r>
              <a:rPr lang="en-US" sz="2400" dirty="0" err="1"/>
              <a:t>उसका</a:t>
            </a:r>
            <a:r>
              <a:rPr lang="en-US" sz="2400" dirty="0"/>
              <a:t> </a:t>
            </a:r>
            <a:r>
              <a:rPr lang="en-US" sz="2400" dirty="0" err="1"/>
              <a:t>घर</a:t>
            </a:r>
            <a:r>
              <a:rPr lang="en-US" sz="2400" dirty="0"/>
              <a:t> </a:t>
            </a:r>
            <a:r>
              <a:rPr lang="en-US" sz="2400" dirty="0" err="1"/>
              <a:t>जलाएंगे</a:t>
            </a:r>
            <a:r>
              <a:rPr lang="en-US" sz="2400" dirty="0"/>
              <a:t> </a:t>
            </a:r>
            <a:r>
              <a:rPr lang="en-US" sz="2400" dirty="0" err="1"/>
              <a:t>जो</a:t>
            </a:r>
            <a:r>
              <a:rPr lang="en-US" sz="2400" dirty="0"/>
              <a:t> </a:t>
            </a:r>
            <a:r>
              <a:rPr lang="en-US" sz="2400" dirty="0" err="1"/>
              <a:t>उनके</a:t>
            </a:r>
            <a:r>
              <a:rPr lang="en-US" sz="2400" dirty="0"/>
              <a:t> </a:t>
            </a:r>
            <a:r>
              <a:rPr lang="en-US" sz="2400" dirty="0" err="1"/>
              <a:t>साथ</a:t>
            </a:r>
            <a:r>
              <a:rPr lang="en-US" sz="2400" dirty="0"/>
              <a:t> </a:t>
            </a:r>
            <a:r>
              <a:rPr lang="en-US" sz="2400" dirty="0" err="1"/>
              <a:t>चलना</a:t>
            </a:r>
            <a:r>
              <a:rPr lang="en-US" sz="2400" dirty="0"/>
              <a:t> </a:t>
            </a:r>
            <a:r>
              <a:rPr lang="en-US" sz="2400" dirty="0" err="1"/>
              <a:t>चाहता</a:t>
            </a:r>
            <a:r>
              <a:rPr lang="en-US" sz="2400" dirty="0"/>
              <a:t> </a:t>
            </a:r>
            <a:r>
              <a:rPr lang="en-US" sz="2400" dirty="0" err="1"/>
              <a:t>है</a:t>
            </a:r>
            <a:r>
              <a:rPr lang="en-US" sz="2400" dirty="0"/>
              <a:t> </a:t>
            </a:r>
            <a:r>
              <a:rPr lang="en-US" sz="2400" dirty="0" err="1"/>
              <a:t>अर्थात</a:t>
            </a:r>
            <a:r>
              <a:rPr lang="en-US" sz="2400" dirty="0"/>
              <a:t> </a:t>
            </a:r>
            <a:r>
              <a:rPr lang="en-US" sz="2400" dirty="0" err="1"/>
              <a:t>उसे</a:t>
            </a:r>
            <a:r>
              <a:rPr lang="en-US" sz="2400" dirty="0"/>
              <a:t> </a:t>
            </a:r>
            <a:r>
              <a:rPr lang="en-US" sz="2400" dirty="0" err="1"/>
              <a:t>भी</a:t>
            </a:r>
            <a:r>
              <a:rPr lang="en-US" sz="2400" dirty="0"/>
              <a:t> </a:t>
            </a:r>
            <a:r>
              <a:rPr lang="en-US" sz="2400" dirty="0" err="1"/>
              <a:t>मोह</a:t>
            </a:r>
            <a:r>
              <a:rPr lang="en-US" sz="2400" dirty="0"/>
              <a:t> - </a:t>
            </a:r>
            <a:r>
              <a:rPr lang="en-US" sz="2400" dirty="0" err="1"/>
              <a:t>माया</a:t>
            </a:r>
            <a:r>
              <a:rPr lang="en-US" sz="2400" dirty="0"/>
              <a:t> </a:t>
            </a:r>
            <a:r>
              <a:rPr lang="en-US" sz="2400" dirty="0" err="1"/>
              <a:t>से</a:t>
            </a:r>
            <a:r>
              <a:rPr lang="en-US" sz="2400" dirty="0"/>
              <a:t> </a:t>
            </a:r>
            <a:r>
              <a:rPr lang="en-US" sz="2400" dirty="0" err="1"/>
              <a:t>मुक्त</a:t>
            </a:r>
            <a:r>
              <a:rPr lang="en-US" sz="2400" dirty="0"/>
              <a:t> </a:t>
            </a:r>
            <a:r>
              <a:rPr lang="en-US" sz="2400" dirty="0" err="1"/>
              <a:t>होना</a:t>
            </a:r>
            <a:r>
              <a:rPr lang="en-US" sz="2400" dirty="0"/>
              <a:t> </a:t>
            </a:r>
            <a:r>
              <a:rPr lang="en-US" sz="2400" dirty="0" err="1"/>
              <a:t>होगा</a:t>
            </a:r>
            <a:r>
              <a:rPr lang="en-US" sz="2400" dirty="0"/>
              <a:t> </a:t>
            </a:r>
            <a:r>
              <a:rPr lang="en-US" sz="2400" dirty="0" err="1"/>
              <a:t>जो</a:t>
            </a:r>
            <a:r>
              <a:rPr lang="en-US" sz="2400" dirty="0"/>
              <a:t> </a:t>
            </a:r>
            <a:r>
              <a:rPr lang="en-US" sz="2400" dirty="0" err="1"/>
              <a:t>ज्ञान</a:t>
            </a:r>
            <a:r>
              <a:rPr lang="en-US" sz="2400" dirty="0"/>
              <a:t> </a:t>
            </a:r>
            <a:r>
              <a:rPr lang="en-US" sz="2400" dirty="0" err="1"/>
              <a:t>प्राप्त</a:t>
            </a:r>
            <a:r>
              <a:rPr lang="en-US" sz="2400" dirty="0"/>
              <a:t> </a:t>
            </a:r>
            <a:r>
              <a:rPr lang="en-US" sz="2400" dirty="0" err="1"/>
              <a:t>करना</a:t>
            </a:r>
            <a:r>
              <a:rPr lang="en-US" sz="2400" dirty="0"/>
              <a:t> </a:t>
            </a:r>
            <a:r>
              <a:rPr lang="en-US" sz="2400" dirty="0" err="1"/>
              <a:t>चाहता</a:t>
            </a:r>
            <a:r>
              <a:rPr lang="en-US" sz="2400" dirty="0"/>
              <a:t> </a:t>
            </a:r>
            <a:r>
              <a:rPr lang="en-US" sz="2400" dirty="0" err="1"/>
              <a:t>है</a:t>
            </a:r>
            <a:r>
              <a:rPr lang="en-US" sz="2400" dirty="0"/>
              <a:t>। </a:t>
            </a:r>
          </a:p>
          <a:p>
            <a:pPr>
              <a:buNone/>
            </a:pPr>
            <a:endParaRPr lang="en-IN" sz="2400" dirty="0"/>
          </a:p>
        </p:txBody>
      </p:sp>
      <p:sp>
        <p:nvSpPr>
          <p:cNvPr id="4" name="Content Placeholder 3"/>
          <p:cNvSpPr>
            <a:spLocks noGrp="1"/>
          </p:cNvSpPr>
          <p:nvPr>
            <p:ph sz="half" idx="2"/>
          </p:nvPr>
        </p:nvSpPr>
        <p:spPr/>
        <p:txBody>
          <a:bodyPr>
            <a:normAutofit fontScale="85000" lnSpcReduction="20000"/>
          </a:bodyPr>
          <a:lstStyle/>
          <a:p>
            <a:pPr>
              <a:buNone/>
            </a:pPr>
            <a:r>
              <a:rPr lang="en-US" dirty="0"/>
              <a:t>     </a:t>
            </a:r>
            <a:r>
              <a:rPr lang="en-US" dirty="0" err="1"/>
              <a:t>Kabir</a:t>
            </a:r>
            <a:r>
              <a:rPr lang="en-US" dirty="0"/>
              <a:t> </a:t>
            </a:r>
            <a:r>
              <a:rPr lang="en-US" dirty="0" err="1"/>
              <a:t>ji</a:t>
            </a:r>
            <a:r>
              <a:rPr lang="en-US" dirty="0"/>
              <a:t> says that he has burnt his house with his own hands, that is, he has gained enlightenment by burning the house of love. Now they have a burning torch (wood) in their hands i.e. knowledge. </a:t>
            </a:r>
          </a:p>
          <a:p>
            <a:pPr>
              <a:buNone/>
            </a:pPr>
            <a:r>
              <a:rPr lang="en-US" dirty="0"/>
              <a:t>     Now they will burn his house who wants to walk with them, that is, he also has to be free from the temptation who wants to gain knowledge.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साखी</a:t>
            </a:r>
            <a:r>
              <a:rPr lang="en-US" dirty="0"/>
              <a:t>- </a:t>
            </a:r>
            <a:r>
              <a:rPr lang="en-US" dirty="0" err="1"/>
              <a:t>पाठ</a:t>
            </a:r>
            <a:r>
              <a:rPr lang="en-US" dirty="0"/>
              <a:t> </a:t>
            </a:r>
            <a:r>
              <a:rPr lang="en-US" dirty="0" err="1"/>
              <a:t>सार</a:t>
            </a:r>
            <a:br>
              <a:rPr lang="en-US" dirty="0"/>
            </a:br>
            <a:endParaRPr lang="en-US" dirty="0"/>
          </a:p>
        </p:txBody>
      </p:sp>
      <p:sp>
        <p:nvSpPr>
          <p:cNvPr id="3" name="Content Placeholder 2"/>
          <p:cNvSpPr>
            <a:spLocks noGrp="1"/>
          </p:cNvSpPr>
          <p:nvPr>
            <p:ph idx="1"/>
          </p:nvPr>
        </p:nvSpPr>
        <p:spPr>
          <a:xfrm>
            <a:off x="357158" y="1428736"/>
            <a:ext cx="8329642" cy="4697427"/>
          </a:xfrm>
        </p:spPr>
        <p:txBody>
          <a:bodyPr>
            <a:normAutofit fontScale="32500" lnSpcReduction="20000"/>
          </a:bodyPr>
          <a:lstStyle/>
          <a:p>
            <a:pPr algn="ctr">
              <a:buNone/>
            </a:pPr>
            <a:r>
              <a:rPr lang="en-US" sz="6800" dirty="0" err="1"/>
              <a:t>इन</a:t>
            </a:r>
            <a:r>
              <a:rPr lang="en-US" sz="6800" dirty="0"/>
              <a:t> </a:t>
            </a:r>
            <a:r>
              <a:rPr lang="en-US" sz="6800" dirty="0" err="1"/>
              <a:t>साखियों</a:t>
            </a:r>
            <a:r>
              <a:rPr lang="en-US" sz="6800" dirty="0"/>
              <a:t> </a:t>
            </a:r>
            <a:r>
              <a:rPr lang="en-US" sz="6800" dirty="0" err="1"/>
              <a:t>में</a:t>
            </a:r>
            <a:r>
              <a:rPr lang="en-US" sz="6800" dirty="0"/>
              <a:t> </a:t>
            </a:r>
            <a:r>
              <a:rPr lang="en-US" sz="6800" dirty="0" err="1"/>
              <a:t>कबीर</a:t>
            </a:r>
            <a:r>
              <a:rPr lang="en-US" sz="6800" dirty="0"/>
              <a:t> </a:t>
            </a:r>
            <a:r>
              <a:rPr lang="en-US" sz="6800" dirty="0" err="1"/>
              <a:t>ईश्वर</a:t>
            </a:r>
            <a:r>
              <a:rPr lang="en-US" sz="6800" dirty="0"/>
              <a:t> </a:t>
            </a:r>
            <a:r>
              <a:rPr lang="en-US" sz="6800" dirty="0" err="1"/>
              <a:t>प्रेम</a:t>
            </a:r>
            <a:r>
              <a:rPr lang="en-US" sz="6800" dirty="0"/>
              <a:t> </a:t>
            </a:r>
            <a:r>
              <a:rPr lang="en-US" sz="6800" dirty="0" err="1"/>
              <a:t>के</a:t>
            </a:r>
            <a:r>
              <a:rPr lang="en-US" sz="6800" dirty="0"/>
              <a:t> </a:t>
            </a:r>
            <a:r>
              <a:rPr lang="en-US" sz="6800" dirty="0" err="1"/>
              <a:t>महत्त्व</a:t>
            </a:r>
            <a:r>
              <a:rPr lang="en-US" sz="6800" dirty="0"/>
              <a:t> </a:t>
            </a:r>
            <a:r>
              <a:rPr lang="en-US" sz="6800" dirty="0" err="1"/>
              <a:t>को</a:t>
            </a:r>
            <a:r>
              <a:rPr lang="en-US" sz="6800" dirty="0"/>
              <a:t> </a:t>
            </a:r>
            <a:r>
              <a:rPr lang="en-US" sz="6800" dirty="0" err="1"/>
              <a:t>प्रस्तुत</a:t>
            </a:r>
            <a:r>
              <a:rPr lang="en-US" sz="6800" dirty="0"/>
              <a:t> </a:t>
            </a:r>
            <a:r>
              <a:rPr lang="en-US" sz="6800" dirty="0" err="1"/>
              <a:t>कर</a:t>
            </a:r>
            <a:r>
              <a:rPr lang="en-US" sz="6800" dirty="0"/>
              <a:t> </a:t>
            </a:r>
            <a:r>
              <a:rPr lang="en-US" sz="6800" dirty="0" err="1"/>
              <a:t>रहे</a:t>
            </a:r>
            <a:r>
              <a:rPr lang="en-US" sz="6800" dirty="0"/>
              <a:t> </a:t>
            </a:r>
            <a:r>
              <a:rPr lang="en-US" sz="6800" dirty="0" err="1"/>
              <a:t>हैं</a:t>
            </a:r>
            <a:r>
              <a:rPr lang="en-US" sz="6800" dirty="0"/>
              <a:t>। </a:t>
            </a:r>
          </a:p>
          <a:p>
            <a:pPr algn="ctr">
              <a:buNone/>
            </a:pPr>
            <a:endParaRPr lang="en-US" sz="5100" dirty="0"/>
          </a:p>
          <a:p>
            <a:r>
              <a:rPr lang="en-US" sz="6200" dirty="0" err="1"/>
              <a:t>पहली</a:t>
            </a:r>
            <a:r>
              <a:rPr lang="en-US" sz="6200" dirty="0"/>
              <a:t> </a:t>
            </a:r>
            <a:r>
              <a:rPr lang="en-US" sz="6200" dirty="0" err="1"/>
              <a:t>साखी</a:t>
            </a:r>
            <a:r>
              <a:rPr lang="en-US" sz="6200" dirty="0"/>
              <a:t> </a:t>
            </a:r>
            <a:r>
              <a:rPr lang="en-US" sz="6200" dirty="0" err="1"/>
              <a:t>में</a:t>
            </a:r>
            <a:r>
              <a:rPr lang="en-US" sz="6200" dirty="0"/>
              <a:t> </a:t>
            </a:r>
            <a:r>
              <a:rPr lang="en-US" sz="6200" dirty="0" err="1"/>
              <a:t>कबीर</a:t>
            </a:r>
            <a:r>
              <a:rPr lang="en-US" sz="6200" dirty="0"/>
              <a:t> </a:t>
            </a:r>
            <a:r>
              <a:rPr lang="en-US" sz="6200" dirty="0" err="1"/>
              <a:t>मीठी</a:t>
            </a:r>
            <a:r>
              <a:rPr lang="en-US" sz="6200" dirty="0"/>
              <a:t> </a:t>
            </a:r>
            <a:r>
              <a:rPr lang="en-US" sz="6200" dirty="0" err="1"/>
              <a:t>भाषा</a:t>
            </a:r>
            <a:r>
              <a:rPr lang="en-US" sz="6200" dirty="0"/>
              <a:t> </a:t>
            </a:r>
            <a:r>
              <a:rPr lang="en-US" sz="6200" dirty="0" err="1"/>
              <a:t>का</a:t>
            </a:r>
            <a:r>
              <a:rPr lang="en-US" sz="6200" dirty="0"/>
              <a:t> </a:t>
            </a:r>
            <a:r>
              <a:rPr lang="en-US" sz="6200" dirty="0" err="1"/>
              <a:t>प्रयोग</a:t>
            </a:r>
            <a:r>
              <a:rPr lang="en-US" sz="6200" dirty="0"/>
              <a:t> </a:t>
            </a:r>
            <a:r>
              <a:rPr lang="en-US" sz="6200" dirty="0" err="1"/>
              <a:t>करने</a:t>
            </a:r>
            <a:r>
              <a:rPr lang="en-US" sz="6200" dirty="0"/>
              <a:t> </a:t>
            </a:r>
            <a:r>
              <a:rPr lang="en-US" sz="6200" dirty="0" err="1"/>
              <a:t>की</a:t>
            </a:r>
            <a:r>
              <a:rPr lang="en-US" sz="6200" dirty="0"/>
              <a:t> </a:t>
            </a:r>
            <a:r>
              <a:rPr lang="en-US" sz="6200" dirty="0" err="1"/>
              <a:t>सलाह</a:t>
            </a:r>
            <a:r>
              <a:rPr lang="en-US" sz="6200" dirty="0"/>
              <a:t> </a:t>
            </a:r>
            <a:r>
              <a:rPr lang="en-US" sz="6200" dirty="0" err="1"/>
              <a:t>देते</a:t>
            </a:r>
            <a:r>
              <a:rPr lang="en-US" sz="6200" dirty="0"/>
              <a:t> </a:t>
            </a:r>
            <a:r>
              <a:rPr lang="en-US" sz="6200" dirty="0" err="1"/>
              <a:t>हैं</a:t>
            </a:r>
            <a:r>
              <a:rPr lang="en-US" sz="6200" dirty="0"/>
              <a:t> </a:t>
            </a:r>
            <a:r>
              <a:rPr lang="en-US" sz="6200" dirty="0" err="1"/>
              <a:t>ताकि</a:t>
            </a:r>
            <a:r>
              <a:rPr lang="en-US" sz="6200" dirty="0"/>
              <a:t> </a:t>
            </a:r>
            <a:r>
              <a:rPr lang="en-US" sz="6200" dirty="0" err="1"/>
              <a:t>दूसरों</a:t>
            </a:r>
            <a:r>
              <a:rPr lang="en-US" sz="6200" dirty="0"/>
              <a:t> </a:t>
            </a:r>
            <a:r>
              <a:rPr lang="en-US" sz="6200" dirty="0" err="1"/>
              <a:t>को</a:t>
            </a:r>
            <a:r>
              <a:rPr lang="en-US" sz="6200" dirty="0"/>
              <a:t> </a:t>
            </a:r>
            <a:r>
              <a:rPr lang="en-US" sz="6200" dirty="0" err="1"/>
              <a:t>सुख</a:t>
            </a:r>
            <a:r>
              <a:rPr lang="en-US" sz="6200" dirty="0"/>
              <a:t> </a:t>
            </a:r>
            <a:r>
              <a:rPr lang="en-US" sz="6200" dirty="0" err="1"/>
              <a:t>और</a:t>
            </a:r>
            <a:r>
              <a:rPr lang="en-US" sz="6200" dirty="0"/>
              <a:t> </a:t>
            </a:r>
            <a:r>
              <a:rPr lang="en-US" sz="6200" dirty="0" err="1"/>
              <a:t>अपने</a:t>
            </a:r>
            <a:r>
              <a:rPr lang="en-US" sz="6200" dirty="0"/>
              <a:t> </a:t>
            </a:r>
            <a:r>
              <a:rPr lang="en-US" sz="6200" dirty="0" err="1"/>
              <a:t>तन</a:t>
            </a:r>
            <a:r>
              <a:rPr lang="en-US" sz="6200" dirty="0"/>
              <a:t> </a:t>
            </a:r>
            <a:r>
              <a:rPr lang="en-US" sz="6200" dirty="0" err="1"/>
              <a:t>को</a:t>
            </a:r>
            <a:r>
              <a:rPr lang="en-US" sz="6200" dirty="0"/>
              <a:t> </a:t>
            </a:r>
            <a:r>
              <a:rPr lang="en-US" sz="6200" dirty="0" err="1"/>
              <a:t>शीतलता</a:t>
            </a:r>
            <a:r>
              <a:rPr lang="en-US" sz="6200" dirty="0"/>
              <a:t> </a:t>
            </a:r>
            <a:r>
              <a:rPr lang="en-US" sz="6200" dirty="0" err="1"/>
              <a:t>प्राप्त</a:t>
            </a:r>
            <a:r>
              <a:rPr lang="en-US" sz="6200" dirty="0"/>
              <a:t> </a:t>
            </a:r>
            <a:r>
              <a:rPr lang="en-US" sz="6200" dirty="0" err="1"/>
              <a:t>हो</a:t>
            </a:r>
            <a:r>
              <a:rPr lang="en-US" sz="6200" dirty="0"/>
              <a:t>। </a:t>
            </a:r>
          </a:p>
          <a:p>
            <a:endParaRPr lang="en-US" sz="6200" dirty="0"/>
          </a:p>
          <a:p>
            <a:r>
              <a:rPr lang="en-US" sz="6200" dirty="0" err="1"/>
              <a:t>दूसरी</a:t>
            </a:r>
            <a:r>
              <a:rPr lang="en-US" sz="6200" dirty="0"/>
              <a:t> </a:t>
            </a:r>
            <a:r>
              <a:rPr lang="en-US" sz="6200" dirty="0" err="1"/>
              <a:t>साखी</a:t>
            </a:r>
            <a:r>
              <a:rPr lang="en-US" sz="6200" dirty="0"/>
              <a:t> </a:t>
            </a:r>
            <a:r>
              <a:rPr lang="en-US" sz="6200" dirty="0" err="1"/>
              <a:t>में</a:t>
            </a:r>
            <a:r>
              <a:rPr lang="en-US" sz="6200" dirty="0"/>
              <a:t> </a:t>
            </a:r>
            <a:r>
              <a:rPr lang="en-US" sz="6200" dirty="0" err="1"/>
              <a:t>कबीर</a:t>
            </a:r>
            <a:r>
              <a:rPr lang="en-US" sz="6200" dirty="0"/>
              <a:t> </a:t>
            </a:r>
            <a:r>
              <a:rPr lang="en-US" sz="6200" dirty="0" err="1"/>
              <a:t>ईश्वर</a:t>
            </a:r>
            <a:r>
              <a:rPr lang="en-US" sz="6200" dirty="0"/>
              <a:t> </a:t>
            </a:r>
            <a:r>
              <a:rPr lang="en-US" sz="6200" dirty="0" err="1"/>
              <a:t>को</a:t>
            </a:r>
            <a:r>
              <a:rPr lang="en-US" sz="6200" dirty="0"/>
              <a:t> </a:t>
            </a:r>
            <a:r>
              <a:rPr lang="en-US" sz="6200" dirty="0" err="1"/>
              <a:t>मंदिरों</a:t>
            </a:r>
            <a:r>
              <a:rPr lang="en-US" sz="6200" dirty="0"/>
              <a:t> </a:t>
            </a:r>
            <a:r>
              <a:rPr lang="en-US" sz="6200" dirty="0" err="1"/>
              <a:t>और</a:t>
            </a:r>
            <a:r>
              <a:rPr lang="en-US" sz="6200" dirty="0"/>
              <a:t> </a:t>
            </a:r>
            <a:r>
              <a:rPr lang="en-US" sz="6200" dirty="0" err="1"/>
              <a:t>तीर्थों</a:t>
            </a:r>
            <a:r>
              <a:rPr lang="en-US" sz="6200" dirty="0"/>
              <a:t> </a:t>
            </a:r>
            <a:r>
              <a:rPr lang="en-US" sz="6200" dirty="0" err="1"/>
              <a:t>में</a:t>
            </a:r>
            <a:r>
              <a:rPr lang="en-US" sz="6200" dirty="0"/>
              <a:t> </a:t>
            </a:r>
            <a:r>
              <a:rPr lang="en-US" sz="6200" dirty="0" err="1"/>
              <a:t>ढूंढ़ने</a:t>
            </a:r>
            <a:r>
              <a:rPr lang="en-US" sz="6200" dirty="0"/>
              <a:t> </a:t>
            </a:r>
            <a:r>
              <a:rPr lang="en-US" sz="6200" dirty="0" err="1"/>
              <a:t>के</a:t>
            </a:r>
            <a:r>
              <a:rPr lang="en-US" sz="6200" dirty="0"/>
              <a:t> </a:t>
            </a:r>
            <a:r>
              <a:rPr lang="en-US" sz="6200" dirty="0" err="1"/>
              <a:t>बजाये</a:t>
            </a:r>
            <a:r>
              <a:rPr lang="en-US" sz="6200" dirty="0"/>
              <a:t> </a:t>
            </a:r>
            <a:r>
              <a:rPr lang="en-US" sz="6200" dirty="0" err="1"/>
              <a:t>अपने</a:t>
            </a:r>
            <a:r>
              <a:rPr lang="en-US" sz="6200" dirty="0"/>
              <a:t> </a:t>
            </a:r>
            <a:r>
              <a:rPr lang="en-US" sz="6200" dirty="0" err="1"/>
              <a:t>मन</a:t>
            </a:r>
            <a:r>
              <a:rPr lang="en-US" sz="6200" dirty="0"/>
              <a:t> </a:t>
            </a:r>
            <a:r>
              <a:rPr lang="en-US" sz="6200" dirty="0" err="1"/>
              <a:t>में</a:t>
            </a:r>
            <a:r>
              <a:rPr lang="en-US" sz="6200" dirty="0"/>
              <a:t> </a:t>
            </a:r>
            <a:r>
              <a:rPr lang="en-US" sz="6200" dirty="0" err="1"/>
              <a:t>ढूंढ़ने</a:t>
            </a:r>
            <a:r>
              <a:rPr lang="en-US" sz="6200" dirty="0"/>
              <a:t> </a:t>
            </a:r>
            <a:r>
              <a:rPr lang="en-US" sz="6200" dirty="0" err="1"/>
              <a:t>की</a:t>
            </a:r>
            <a:r>
              <a:rPr lang="en-US" sz="6200" dirty="0"/>
              <a:t> </a:t>
            </a:r>
            <a:r>
              <a:rPr lang="en-US" sz="6200" dirty="0" err="1"/>
              <a:t>सलाह</a:t>
            </a:r>
            <a:r>
              <a:rPr lang="en-US" sz="6200" dirty="0"/>
              <a:t> </a:t>
            </a:r>
            <a:r>
              <a:rPr lang="en-US" sz="6200" dirty="0" err="1"/>
              <a:t>देते</a:t>
            </a:r>
            <a:r>
              <a:rPr lang="en-US" sz="6200" dirty="0"/>
              <a:t> </a:t>
            </a:r>
            <a:r>
              <a:rPr lang="en-US" sz="6200" dirty="0" err="1"/>
              <a:t>हैं</a:t>
            </a:r>
            <a:r>
              <a:rPr lang="en-US" sz="6200" dirty="0"/>
              <a:t>। </a:t>
            </a:r>
          </a:p>
          <a:p>
            <a:endParaRPr lang="en-US" sz="6200" dirty="0"/>
          </a:p>
          <a:p>
            <a:r>
              <a:rPr lang="en-US" sz="6200" dirty="0" err="1"/>
              <a:t>तीसरी</a:t>
            </a:r>
            <a:r>
              <a:rPr lang="en-US" sz="6200" dirty="0"/>
              <a:t> </a:t>
            </a:r>
            <a:r>
              <a:rPr lang="en-US" sz="6200" dirty="0" err="1"/>
              <a:t>साखी</a:t>
            </a:r>
            <a:r>
              <a:rPr lang="en-US" sz="6200" dirty="0"/>
              <a:t> </a:t>
            </a:r>
            <a:r>
              <a:rPr lang="en-US" sz="6200" dirty="0" err="1"/>
              <a:t>में</a:t>
            </a:r>
            <a:r>
              <a:rPr lang="en-US" sz="6200" dirty="0"/>
              <a:t> </a:t>
            </a:r>
            <a:r>
              <a:rPr lang="en-US" sz="6200" dirty="0" err="1"/>
              <a:t>कबीर</a:t>
            </a:r>
            <a:r>
              <a:rPr lang="en-US" sz="6200" dirty="0"/>
              <a:t> </a:t>
            </a:r>
            <a:r>
              <a:rPr lang="en-US" sz="6200" dirty="0" err="1"/>
              <a:t>ने</a:t>
            </a:r>
            <a:r>
              <a:rPr lang="en-US" sz="6200" dirty="0"/>
              <a:t> </a:t>
            </a:r>
            <a:r>
              <a:rPr lang="en-US" sz="6200" dirty="0" err="1"/>
              <a:t>अहंकार</a:t>
            </a:r>
            <a:r>
              <a:rPr lang="en-US" sz="6200" dirty="0"/>
              <a:t> </a:t>
            </a:r>
            <a:r>
              <a:rPr lang="en-US" sz="6200" dirty="0" err="1"/>
              <a:t>और</a:t>
            </a:r>
            <a:r>
              <a:rPr lang="en-US" sz="6200" dirty="0"/>
              <a:t> </a:t>
            </a:r>
            <a:r>
              <a:rPr lang="en-US" sz="6200" dirty="0" err="1"/>
              <a:t>ईश्वर</a:t>
            </a:r>
            <a:r>
              <a:rPr lang="en-US" sz="6200" dirty="0"/>
              <a:t> </a:t>
            </a:r>
            <a:r>
              <a:rPr lang="en-US" sz="6200" dirty="0" err="1"/>
              <a:t>को</a:t>
            </a:r>
            <a:r>
              <a:rPr lang="en-US" sz="6200" dirty="0"/>
              <a:t> </a:t>
            </a:r>
            <a:r>
              <a:rPr lang="en-US" sz="6200" dirty="0" err="1"/>
              <a:t>एक</a:t>
            </a:r>
            <a:r>
              <a:rPr lang="en-US" sz="6200" dirty="0"/>
              <a:t> </a:t>
            </a:r>
            <a:r>
              <a:rPr lang="en-US" sz="6200" dirty="0" err="1"/>
              <a:t>दूसरे</a:t>
            </a:r>
            <a:r>
              <a:rPr lang="en-US" sz="6200" dirty="0"/>
              <a:t> </a:t>
            </a:r>
            <a:r>
              <a:rPr lang="en-US" sz="6200" dirty="0" err="1"/>
              <a:t>से</a:t>
            </a:r>
            <a:r>
              <a:rPr lang="en-US" sz="6200" dirty="0"/>
              <a:t> </a:t>
            </a:r>
            <a:r>
              <a:rPr lang="en-US" sz="6200" dirty="0" err="1"/>
              <a:t>विपरीत</a:t>
            </a:r>
            <a:r>
              <a:rPr lang="en-US" sz="6200" dirty="0"/>
              <a:t> (</a:t>
            </a:r>
            <a:r>
              <a:rPr lang="en-US" sz="6200" dirty="0" err="1"/>
              <a:t>उल्टा</a:t>
            </a:r>
            <a:r>
              <a:rPr lang="en-US" sz="6200" dirty="0"/>
              <a:t>) </a:t>
            </a:r>
            <a:r>
              <a:rPr lang="en-US" sz="6200" dirty="0" err="1"/>
              <a:t>बताया</a:t>
            </a:r>
            <a:r>
              <a:rPr lang="en-US" sz="6200" dirty="0"/>
              <a:t> </a:t>
            </a:r>
            <a:r>
              <a:rPr lang="en-US" sz="6200" dirty="0" err="1"/>
              <a:t>है</a:t>
            </a:r>
            <a:r>
              <a:rPr lang="en-US" sz="6200" dirty="0"/>
              <a:t>। </a:t>
            </a:r>
          </a:p>
          <a:p>
            <a:endParaRPr lang="en-US" sz="6200" dirty="0"/>
          </a:p>
          <a:p>
            <a:r>
              <a:rPr lang="en-US" sz="6200" dirty="0" err="1"/>
              <a:t>चौथी</a:t>
            </a:r>
            <a:r>
              <a:rPr lang="en-US" sz="6200" dirty="0"/>
              <a:t> </a:t>
            </a:r>
            <a:r>
              <a:rPr lang="en-US" sz="6200" dirty="0" err="1"/>
              <a:t>साखी</a:t>
            </a:r>
            <a:r>
              <a:rPr lang="en-US" sz="6200" dirty="0"/>
              <a:t> </a:t>
            </a:r>
            <a:r>
              <a:rPr lang="en-US" sz="6200" dirty="0" err="1"/>
              <a:t>में</a:t>
            </a:r>
            <a:r>
              <a:rPr lang="en-US" sz="6200" dirty="0"/>
              <a:t> </a:t>
            </a:r>
            <a:r>
              <a:rPr lang="en-US" sz="6200" dirty="0" err="1"/>
              <a:t>कबीर</a:t>
            </a:r>
            <a:r>
              <a:rPr lang="en-US" sz="6200" dirty="0"/>
              <a:t> </a:t>
            </a:r>
            <a:r>
              <a:rPr lang="en-US" sz="6200" dirty="0" err="1"/>
              <a:t>कहते</a:t>
            </a:r>
            <a:r>
              <a:rPr lang="en-US" sz="6200" dirty="0"/>
              <a:t> </a:t>
            </a:r>
            <a:r>
              <a:rPr lang="en-US" sz="6200" dirty="0" err="1"/>
              <a:t>हैं</a:t>
            </a:r>
            <a:r>
              <a:rPr lang="en-US" sz="6200" dirty="0"/>
              <a:t> </a:t>
            </a:r>
            <a:r>
              <a:rPr lang="en-US" sz="6200" dirty="0" err="1"/>
              <a:t>कि</a:t>
            </a:r>
            <a:r>
              <a:rPr lang="en-US" sz="6200" dirty="0"/>
              <a:t> </a:t>
            </a:r>
            <a:r>
              <a:rPr lang="en-US" sz="6200" dirty="0" err="1"/>
              <a:t>प्रभु</a:t>
            </a:r>
            <a:r>
              <a:rPr lang="en-US" sz="6200" dirty="0"/>
              <a:t> </a:t>
            </a:r>
            <a:r>
              <a:rPr lang="en-US" sz="6200" dirty="0" err="1"/>
              <a:t>को</a:t>
            </a:r>
            <a:r>
              <a:rPr lang="en-US" sz="6200" dirty="0"/>
              <a:t> </a:t>
            </a:r>
            <a:r>
              <a:rPr lang="en-US" sz="6200" dirty="0" err="1"/>
              <a:t>पाने</a:t>
            </a:r>
            <a:r>
              <a:rPr lang="en-US" sz="6200" dirty="0"/>
              <a:t> </a:t>
            </a:r>
            <a:r>
              <a:rPr lang="en-US" sz="6200" dirty="0" err="1"/>
              <a:t>की</a:t>
            </a:r>
            <a:r>
              <a:rPr lang="en-US" sz="6200" dirty="0"/>
              <a:t> </a:t>
            </a:r>
            <a:r>
              <a:rPr lang="en-US" sz="6200" dirty="0" err="1"/>
              <a:t>आशा</a:t>
            </a:r>
            <a:r>
              <a:rPr lang="en-US" sz="6200" dirty="0"/>
              <a:t> </a:t>
            </a:r>
            <a:r>
              <a:rPr lang="en-US" sz="6200" dirty="0" err="1"/>
              <a:t>उनको</a:t>
            </a:r>
            <a:r>
              <a:rPr lang="en-US" sz="6200" dirty="0"/>
              <a:t> </a:t>
            </a:r>
            <a:r>
              <a:rPr lang="en-US" sz="6200" dirty="0" err="1"/>
              <a:t>संसार</a:t>
            </a:r>
            <a:r>
              <a:rPr lang="en-US" sz="6200" dirty="0"/>
              <a:t> </a:t>
            </a:r>
            <a:r>
              <a:rPr lang="en-US" sz="6200" dirty="0" err="1"/>
              <a:t>के</a:t>
            </a:r>
            <a:r>
              <a:rPr lang="en-US" sz="6200" dirty="0"/>
              <a:t> </a:t>
            </a:r>
            <a:r>
              <a:rPr lang="en-US" sz="6200" dirty="0" err="1"/>
              <a:t>लोगो</a:t>
            </a:r>
            <a:r>
              <a:rPr lang="en-US" sz="6200" dirty="0"/>
              <a:t> </a:t>
            </a:r>
            <a:r>
              <a:rPr lang="en-US" sz="6200" dirty="0" err="1"/>
              <a:t>से</a:t>
            </a:r>
            <a:r>
              <a:rPr lang="en-US" sz="6200" dirty="0"/>
              <a:t> </a:t>
            </a:r>
            <a:r>
              <a:rPr lang="en-US" sz="6200" dirty="0" err="1"/>
              <a:t>अलग</a:t>
            </a:r>
            <a:r>
              <a:rPr lang="en-US" sz="6200" dirty="0"/>
              <a:t> </a:t>
            </a:r>
            <a:r>
              <a:rPr lang="en-US" sz="6200" dirty="0" err="1"/>
              <a:t>करती</a:t>
            </a:r>
            <a:r>
              <a:rPr lang="en-US" sz="6200" dirty="0"/>
              <a:t> </a:t>
            </a:r>
            <a:r>
              <a:rPr lang="en-US" sz="6200" dirty="0" err="1"/>
              <a:t>है</a:t>
            </a:r>
            <a:r>
              <a:rPr lang="en-US" sz="6200" dirty="0"/>
              <a:t>।</a:t>
            </a:r>
          </a:p>
          <a:p>
            <a:pPr>
              <a:buNone/>
            </a:pPr>
            <a:endParaRPr lang="en-US" sz="5500" dirty="0"/>
          </a:p>
          <a:p>
            <a:pPr>
              <a:buNone/>
            </a:pPr>
            <a:r>
              <a:rPr lang="en-US" sz="5500" dirty="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r>
              <a:rPr lang="en-US" sz="2800" dirty="0" err="1"/>
              <a:t>पांचवी</a:t>
            </a:r>
            <a:r>
              <a:rPr lang="en-US" sz="2800" dirty="0"/>
              <a:t> </a:t>
            </a:r>
            <a:r>
              <a:rPr lang="en-US" sz="2800" dirty="0" err="1"/>
              <a:t>साखी</a:t>
            </a:r>
            <a:r>
              <a:rPr lang="en-US" sz="2800" dirty="0"/>
              <a:t> </a:t>
            </a:r>
            <a:r>
              <a:rPr lang="en-US" sz="2800" dirty="0" err="1"/>
              <a:t>में</a:t>
            </a:r>
            <a:r>
              <a:rPr lang="en-US" sz="2800" dirty="0"/>
              <a:t> </a:t>
            </a:r>
            <a:r>
              <a:rPr lang="en-US" sz="2800" dirty="0" err="1"/>
              <a:t>कबीर</a:t>
            </a:r>
            <a:r>
              <a:rPr lang="en-US" sz="2800" dirty="0"/>
              <a:t> </a:t>
            </a:r>
            <a:r>
              <a:rPr lang="en-US" sz="2800" dirty="0" err="1"/>
              <a:t>कहते</a:t>
            </a:r>
            <a:r>
              <a:rPr lang="en-US" sz="2800" dirty="0"/>
              <a:t> </a:t>
            </a:r>
            <a:r>
              <a:rPr lang="en-US" sz="2800" dirty="0" err="1"/>
              <a:t>हैं</a:t>
            </a:r>
            <a:r>
              <a:rPr lang="en-US" sz="2800" dirty="0"/>
              <a:t> </a:t>
            </a:r>
            <a:r>
              <a:rPr lang="en-US" sz="2800" dirty="0" err="1"/>
              <a:t>कि</a:t>
            </a:r>
            <a:r>
              <a:rPr lang="en-US" sz="2800" dirty="0"/>
              <a:t> </a:t>
            </a:r>
            <a:r>
              <a:rPr lang="en-US" sz="2800" dirty="0" err="1"/>
              <a:t>ईश्वर</a:t>
            </a:r>
            <a:r>
              <a:rPr lang="en-US" sz="2800" dirty="0"/>
              <a:t> </a:t>
            </a:r>
            <a:r>
              <a:rPr lang="en-US" sz="2800" dirty="0" err="1"/>
              <a:t>के</a:t>
            </a:r>
            <a:r>
              <a:rPr lang="en-US" sz="2800" dirty="0"/>
              <a:t> </a:t>
            </a:r>
            <a:r>
              <a:rPr lang="en-US" sz="2800" dirty="0" err="1"/>
              <a:t>वियोग</a:t>
            </a:r>
            <a:r>
              <a:rPr lang="en-US" sz="2800" dirty="0"/>
              <a:t> </a:t>
            </a:r>
            <a:r>
              <a:rPr lang="en-US" sz="2800" dirty="0" err="1"/>
              <a:t>में</a:t>
            </a:r>
            <a:r>
              <a:rPr lang="en-US" sz="2800" dirty="0"/>
              <a:t> </a:t>
            </a:r>
            <a:r>
              <a:rPr lang="en-US" sz="2800" dirty="0" err="1"/>
              <a:t>कोई</a:t>
            </a:r>
            <a:r>
              <a:rPr lang="en-US" sz="2800" dirty="0"/>
              <a:t> </a:t>
            </a:r>
            <a:r>
              <a:rPr lang="en-US" sz="2800" dirty="0" err="1"/>
              <a:t>व्यक्ति</a:t>
            </a:r>
            <a:r>
              <a:rPr lang="en-US" sz="2800" dirty="0"/>
              <a:t> </a:t>
            </a:r>
            <a:r>
              <a:rPr lang="en-US" sz="2800" dirty="0" err="1"/>
              <a:t>जीवित</a:t>
            </a:r>
            <a:r>
              <a:rPr lang="en-US" sz="2800" dirty="0"/>
              <a:t> </a:t>
            </a:r>
            <a:r>
              <a:rPr lang="en-US" sz="2800" dirty="0" err="1"/>
              <a:t>नहीं</a:t>
            </a:r>
            <a:r>
              <a:rPr lang="en-US" sz="2800" dirty="0"/>
              <a:t> </a:t>
            </a:r>
            <a:r>
              <a:rPr lang="en-US" sz="2800" dirty="0" err="1"/>
              <a:t>रह</a:t>
            </a:r>
            <a:r>
              <a:rPr lang="en-US" sz="2800" dirty="0"/>
              <a:t> </a:t>
            </a:r>
            <a:r>
              <a:rPr lang="en-US" sz="2800" dirty="0" err="1"/>
              <a:t>सकता</a:t>
            </a:r>
            <a:r>
              <a:rPr lang="en-US" sz="2800" dirty="0"/>
              <a:t>, </a:t>
            </a:r>
            <a:r>
              <a:rPr lang="en-US" sz="2800" dirty="0" err="1"/>
              <a:t>अगर</a:t>
            </a:r>
            <a:r>
              <a:rPr lang="en-US" sz="2800" dirty="0"/>
              <a:t> </a:t>
            </a:r>
            <a:r>
              <a:rPr lang="en-US" sz="2800" dirty="0" err="1"/>
              <a:t>रहता</a:t>
            </a:r>
            <a:r>
              <a:rPr lang="en-US" sz="2800" dirty="0"/>
              <a:t> </a:t>
            </a:r>
            <a:r>
              <a:rPr lang="en-US" sz="2800" dirty="0" err="1"/>
              <a:t>भी</a:t>
            </a:r>
            <a:r>
              <a:rPr lang="en-US" sz="2800" dirty="0"/>
              <a:t> </a:t>
            </a:r>
            <a:r>
              <a:rPr lang="en-US" sz="2800" dirty="0" err="1"/>
              <a:t>है</a:t>
            </a:r>
            <a:r>
              <a:rPr lang="en-US" sz="2800" dirty="0"/>
              <a:t> </a:t>
            </a:r>
            <a:r>
              <a:rPr lang="en-US" sz="2800" dirty="0" err="1"/>
              <a:t>तो</a:t>
            </a:r>
            <a:r>
              <a:rPr lang="en-US" sz="2800" dirty="0"/>
              <a:t> </a:t>
            </a:r>
            <a:r>
              <a:rPr lang="en-US" sz="2800" dirty="0" err="1"/>
              <a:t>उसकी</a:t>
            </a:r>
            <a:r>
              <a:rPr lang="en-US" sz="2800" dirty="0"/>
              <a:t> </a:t>
            </a:r>
            <a:r>
              <a:rPr lang="en-US" sz="2800" dirty="0" err="1"/>
              <a:t>स्थिति</a:t>
            </a:r>
            <a:r>
              <a:rPr lang="en-US" sz="2800" dirty="0"/>
              <a:t> </a:t>
            </a:r>
            <a:r>
              <a:rPr lang="en-US" sz="2800" dirty="0" err="1"/>
              <a:t>पागलों</a:t>
            </a:r>
            <a:r>
              <a:rPr lang="en-US" sz="2800" dirty="0"/>
              <a:t> </a:t>
            </a:r>
            <a:r>
              <a:rPr lang="en-US" sz="2800" dirty="0" err="1"/>
              <a:t>जैसी</a:t>
            </a:r>
            <a:r>
              <a:rPr lang="en-US" sz="2800" dirty="0"/>
              <a:t> </a:t>
            </a:r>
            <a:r>
              <a:rPr lang="en-US" sz="2800" dirty="0" err="1"/>
              <a:t>हो</a:t>
            </a:r>
            <a:r>
              <a:rPr lang="en-US" sz="2800" dirty="0"/>
              <a:t> </a:t>
            </a:r>
            <a:r>
              <a:rPr lang="en-US" sz="2800" dirty="0" err="1"/>
              <a:t>जाती</a:t>
            </a:r>
            <a:r>
              <a:rPr lang="en-US" sz="2800" dirty="0"/>
              <a:t> </a:t>
            </a:r>
            <a:r>
              <a:rPr lang="en-US" sz="2800" dirty="0" err="1"/>
              <a:t>है</a:t>
            </a:r>
            <a:r>
              <a:rPr lang="en-US" sz="2800" dirty="0"/>
              <a:t>।</a:t>
            </a:r>
          </a:p>
          <a:p>
            <a:pPr>
              <a:buNone/>
            </a:pPr>
            <a:endParaRPr lang="en-US" sz="2800" dirty="0"/>
          </a:p>
          <a:p>
            <a:r>
              <a:rPr lang="en-US" sz="2800" dirty="0"/>
              <a:t> </a:t>
            </a:r>
            <a:r>
              <a:rPr lang="en-US" sz="2800" dirty="0" err="1"/>
              <a:t>छठी</a:t>
            </a:r>
            <a:r>
              <a:rPr lang="en-US" sz="2800" dirty="0"/>
              <a:t> </a:t>
            </a:r>
            <a:r>
              <a:rPr lang="en-US" sz="2800" dirty="0" err="1"/>
              <a:t>साखी</a:t>
            </a:r>
            <a:r>
              <a:rPr lang="en-US" sz="2800" dirty="0"/>
              <a:t> </a:t>
            </a:r>
            <a:r>
              <a:rPr lang="en-US" sz="2800" dirty="0" err="1"/>
              <a:t>में</a:t>
            </a:r>
            <a:r>
              <a:rPr lang="en-US" sz="2800" dirty="0"/>
              <a:t> </a:t>
            </a:r>
            <a:r>
              <a:rPr lang="en-US" sz="2800" dirty="0" err="1"/>
              <a:t>कबीर</a:t>
            </a:r>
            <a:r>
              <a:rPr lang="en-US" sz="2800" dirty="0"/>
              <a:t> </a:t>
            </a:r>
            <a:r>
              <a:rPr lang="en-US" sz="2800" dirty="0" err="1"/>
              <a:t>निंदा</a:t>
            </a:r>
            <a:r>
              <a:rPr lang="en-US" sz="2800" dirty="0"/>
              <a:t> </a:t>
            </a:r>
            <a:r>
              <a:rPr lang="en-US" sz="2800" dirty="0" err="1"/>
              <a:t>करने</a:t>
            </a:r>
            <a:r>
              <a:rPr lang="en-US" sz="2800" dirty="0"/>
              <a:t> </a:t>
            </a:r>
            <a:r>
              <a:rPr lang="en-US" sz="2800" dirty="0" err="1"/>
              <a:t>वालों</a:t>
            </a:r>
            <a:r>
              <a:rPr lang="en-US" sz="2800" dirty="0"/>
              <a:t> </a:t>
            </a:r>
            <a:r>
              <a:rPr lang="en-US" sz="2800" dirty="0" err="1"/>
              <a:t>को</a:t>
            </a:r>
            <a:r>
              <a:rPr lang="en-US" sz="2800" dirty="0"/>
              <a:t> </a:t>
            </a:r>
            <a:r>
              <a:rPr lang="en-US" sz="2800" dirty="0" err="1"/>
              <a:t>हमारे</a:t>
            </a:r>
            <a:r>
              <a:rPr lang="en-US" sz="2800" dirty="0"/>
              <a:t> </a:t>
            </a:r>
            <a:r>
              <a:rPr lang="en-US" sz="2800" dirty="0" err="1"/>
              <a:t>स्वभाव</a:t>
            </a:r>
            <a:r>
              <a:rPr lang="en-US" sz="2800" dirty="0"/>
              <a:t> </a:t>
            </a:r>
            <a:r>
              <a:rPr lang="en-US" sz="2800" dirty="0" err="1"/>
              <a:t>परिवर्तन</a:t>
            </a:r>
            <a:r>
              <a:rPr lang="en-US" sz="2800" dirty="0"/>
              <a:t> </a:t>
            </a:r>
            <a:r>
              <a:rPr lang="en-US" sz="2800" dirty="0" err="1"/>
              <a:t>में</a:t>
            </a:r>
            <a:r>
              <a:rPr lang="en-US" sz="2800" dirty="0"/>
              <a:t> </a:t>
            </a:r>
            <a:r>
              <a:rPr lang="en-US" sz="2800" dirty="0" err="1"/>
              <a:t>मुख्य</a:t>
            </a:r>
            <a:r>
              <a:rPr lang="en-US" sz="2800" dirty="0"/>
              <a:t> </a:t>
            </a:r>
            <a:r>
              <a:rPr lang="en-US" sz="2800" dirty="0" err="1"/>
              <a:t>मानते</a:t>
            </a:r>
            <a:r>
              <a:rPr lang="en-US" sz="2800" dirty="0"/>
              <a:t> </a:t>
            </a:r>
            <a:r>
              <a:rPr lang="en-US" sz="2800" dirty="0" err="1"/>
              <a:t>हैं</a:t>
            </a:r>
            <a:r>
              <a:rPr lang="en-US" sz="2800" dirty="0"/>
              <a:t>।</a:t>
            </a:r>
          </a:p>
          <a:p>
            <a:pPr>
              <a:buNone/>
            </a:pPr>
            <a:endParaRPr lang="en-US" sz="2800" dirty="0"/>
          </a:p>
          <a:p>
            <a:r>
              <a:rPr lang="en-US" sz="2800" dirty="0"/>
              <a:t> </a:t>
            </a:r>
            <a:r>
              <a:rPr lang="en-US" sz="2800" dirty="0" err="1"/>
              <a:t>सातवीं</a:t>
            </a:r>
            <a:r>
              <a:rPr lang="en-US" sz="2800" dirty="0"/>
              <a:t> </a:t>
            </a:r>
            <a:r>
              <a:rPr lang="en-US" sz="2800" dirty="0" err="1"/>
              <a:t>साखी</a:t>
            </a:r>
            <a:r>
              <a:rPr lang="en-US" sz="2800" dirty="0"/>
              <a:t> </a:t>
            </a:r>
            <a:r>
              <a:rPr lang="en-US" sz="2800" dirty="0" err="1"/>
              <a:t>में</a:t>
            </a:r>
            <a:r>
              <a:rPr lang="en-US" sz="2800" dirty="0"/>
              <a:t> </a:t>
            </a:r>
            <a:r>
              <a:rPr lang="en-US" sz="2800" dirty="0" err="1"/>
              <a:t>कबीर</a:t>
            </a:r>
            <a:r>
              <a:rPr lang="en-US" sz="2800" dirty="0"/>
              <a:t> </a:t>
            </a:r>
            <a:r>
              <a:rPr lang="en-US" sz="2800" dirty="0" err="1"/>
              <a:t>ईश्वर</a:t>
            </a:r>
            <a:r>
              <a:rPr lang="en-US" sz="2800" dirty="0"/>
              <a:t> </a:t>
            </a:r>
            <a:r>
              <a:rPr lang="en-US" sz="2800" dirty="0" err="1"/>
              <a:t>प्रेम</a:t>
            </a:r>
            <a:r>
              <a:rPr lang="en-US" sz="2800" dirty="0"/>
              <a:t> </a:t>
            </a:r>
            <a:r>
              <a:rPr lang="en-US" sz="2800" dirty="0" err="1"/>
              <a:t>के</a:t>
            </a:r>
            <a:r>
              <a:rPr lang="en-US" sz="2800" dirty="0"/>
              <a:t> </a:t>
            </a:r>
            <a:r>
              <a:rPr lang="en-US" sz="2800" dirty="0" err="1"/>
              <a:t>अक्षर</a:t>
            </a:r>
            <a:r>
              <a:rPr lang="en-US" sz="2800" dirty="0"/>
              <a:t> </a:t>
            </a:r>
            <a:r>
              <a:rPr lang="en-US" sz="2800" dirty="0" err="1"/>
              <a:t>को</a:t>
            </a:r>
            <a:r>
              <a:rPr lang="en-US" sz="2800" dirty="0"/>
              <a:t> </a:t>
            </a:r>
            <a:r>
              <a:rPr lang="en-US" sz="2800" dirty="0" err="1"/>
              <a:t>पढने</a:t>
            </a:r>
            <a:r>
              <a:rPr lang="en-US" sz="2800" dirty="0"/>
              <a:t> </a:t>
            </a:r>
            <a:r>
              <a:rPr lang="en-US" sz="2800" dirty="0" err="1"/>
              <a:t>वाले</a:t>
            </a:r>
            <a:r>
              <a:rPr lang="en-US" sz="2800" dirty="0"/>
              <a:t> </a:t>
            </a:r>
            <a:r>
              <a:rPr lang="en-US" sz="2800" dirty="0" err="1"/>
              <a:t>व्यक्ति</a:t>
            </a:r>
            <a:r>
              <a:rPr lang="en-US" sz="2800" dirty="0"/>
              <a:t> </a:t>
            </a:r>
            <a:r>
              <a:rPr lang="en-US" sz="2800" dirty="0" err="1"/>
              <a:t>को</a:t>
            </a:r>
            <a:r>
              <a:rPr lang="en-US" sz="2800" dirty="0"/>
              <a:t> </a:t>
            </a:r>
            <a:r>
              <a:rPr lang="en-US" sz="2800" dirty="0" err="1"/>
              <a:t>पंडित</a:t>
            </a:r>
            <a:r>
              <a:rPr lang="en-US" sz="2800" dirty="0"/>
              <a:t> </a:t>
            </a:r>
            <a:r>
              <a:rPr lang="en-US" sz="2800" dirty="0" err="1"/>
              <a:t>बताते</a:t>
            </a:r>
            <a:r>
              <a:rPr lang="en-US" sz="2800" dirty="0"/>
              <a:t> </a:t>
            </a:r>
            <a:r>
              <a:rPr lang="en-US" sz="2800" dirty="0" err="1"/>
              <a:t>हैं</a:t>
            </a:r>
            <a:r>
              <a:rPr lang="en-US" sz="2800" dirty="0"/>
              <a:t> </a:t>
            </a:r>
            <a:r>
              <a:rPr lang="en-US" sz="2800" dirty="0" err="1"/>
              <a:t>और</a:t>
            </a:r>
            <a:r>
              <a:rPr lang="en-US" sz="2800" dirty="0"/>
              <a:t> </a:t>
            </a:r>
            <a:r>
              <a:rPr lang="en-US" sz="2800" dirty="0" err="1"/>
              <a:t>अंतिम</a:t>
            </a:r>
            <a:r>
              <a:rPr lang="en-US" sz="2800" dirty="0"/>
              <a:t> </a:t>
            </a:r>
            <a:r>
              <a:rPr lang="en-US" sz="2800" dirty="0" err="1"/>
              <a:t>साखी</a:t>
            </a:r>
            <a:r>
              <a:rPr lang="en-US" sz="2800" dirty="0"/>
              <a:t> </a:t>
            </a:r>
            <a:r>
              <a:rPr lang="en-US" sz="2800" dirty="0" err="1"/>
              <a:t>में</a:t>
            </a:r>
            <a:r>
              <a:rPr lang="en-US" sz="2800" dirty="0"/>
              <a:t> </a:t>
            </a:r>
            <a:r>
              <a:rPr lang="en-US" sz="2800" dirty="0" err="1"/>
              <a:t>कबीर</a:t>
            </a:r>
            <a:r>
              <a:rPr lang="en-US" sz="2800" dirty="0"/>
              <a:t> </a:t>
            </a:r>
            <a:r>
              <a:rPr lang="en-US" sz="2800" dirty="0" err="1"/>
              <a:t>कहते</a:t>
            </a:r>
            <a:r>
              <a:rPr lang="en-US" sz="2800" dirty="0"/>
              <a:t> </a:t>
            </a:r>
            <a:r>
              <a:rPr lang="en-US" sz="2800" dirty="0" err="1"/>
              <a:t>हैं</a:t>
            </a:r>
            <a:r>
              <a:rPr lang="en-US" sz="2800" dirty="0"/>
              <a:t> </a:t>
            </a:r>
            <a:r>
              <a:rPr lang="en-US" sz="2800" dirty="0" err="1"/>
              <a:t>कि</a:t>
            </a:r>
            <a:r>
              <a:rPr lang="en-US" sz="2800" dirty="0"/>
              <a:t> </a:t>
            </a:r>
            <a:r>
              <a:rPr lang="en-US" sz="2800" dirty="0" err="1"/>
              <a:t>यदि</a:t>
            </a:r>
            <a:r>
              <a:rPr lang="en-US" sz="2800" dirty="0"/>
              <a:t> </a:t>
            </a:r>
            <a:r>
              <a:rPr lang="en-US" sz="2800" dirty="0" err="1"/>
              <a:t>ज्ञान</a:t>
            </a:r>
            <a:r>
              <a:rPr lang="en-US" sz="2800" dirty="0"/>
              <a:t> </a:t>
            </a:r>
            <a:r>
              <a:rPr lang="en-US" sz="2800" dirty="0" err="1"/>
              <a:t>प्राप्त</a:t>
            </a:r>
            <a:r>
              <a:rPr lang="en-US" sz="2800" dirty="0"/>
              <a:t> </a:t>
            </a:r>
            <a:r>
              <a:rPr lang="en-US" sz="2800" dirty="0" err="1"/>
              <a:t>करना</a:t>
            </a:r>
            <a:r>
              <a:rPr lang="en-US" sz="2800" dirty="0"/>
              <a:t> </a:t>
            </a:r>
            <a:r>
              <a:rPr lang="en-US" sz="2800" dirty="0" err="1"/>
              <a:t>है</a:t>
            </a:r>
            <a:r>
              <a:rPr lang="en-US" sz="2800" dirty="0"/>
              <a:t> </a:t>
            </a:r>
            <a:r>
              <a:rPr lang="en-US" sz="2800" dirty="0" err="1"/>
              <a:t>तो</a:t>
            </a:r>
            <a:r>
              <a:rPr lang="en-US" sz="2800" dirty="0"/>
              <a:t> </a:t>
            </a:r>
            <a:r>
              <a:rPr lang="en-US" sz="2800" dirty="0" err="1"/>
              <a:t>मोह</a:t>
            </a:r>
            <a:r>
              <a:rPr lang="en-US" sz="2800" dirty="0"/>
              <a:t> - </a:t>
            </a:r>
            <a:r>
              <a:rPr lang="en-US" sz="2800" dirty="0" err="1"/>
              <a:t>माया</a:t>
            </a:r>
            <a:r>
              <a:rPr lang="en-US" sz="2800" dirty="0"/>
              <a:t> </a:t>
            </a:r>
            <a:r>
              <a:rPr lang="en-US" sz="2800" dirty="0" err="1"/>
              <a:t>का</a:t>
            </a:r>
            <a:r>
              <a:rPr lang="en-US" sz="2800" dirty="0"/>
              <a:t> </a:t>
            </a:r>
            <a:r>
              <a:rPr lang="en-US" sz="2800" dirty="0" err="1"/>
              <a:t>त्याग</a:t>
            </a:r>
            <a:r>
              <a:rPr lang="en-US" sz="2800" dirty="0"/>
              <a:t> </a:t>
            </a:r>
            <a:r>
              <a:rPr lang="en-US" sz="2800" dirty="0" err="1"/>
              <a:t>करना</a:t>
            </a:r>
            <a:r>
              <a:rPr lang="en-US" sz="2800" dirty="0"/>
              <a:t> </a:t>
            </a:r>
            <a:r>
              <a:rPr lang="en-US" sz="2800" dirty="0" err="1"/>
              <a:t>पड़ेगा</a:t>
            </a:r>
            <a:r>
              <a:rPr lang="en-US" sz="28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descr="sant-kabir.jpg"/>
          <p:cNvPicPr>
            <a:picLocks noGrp="1" noChangeAspect="1"/>
          </p:cNvPicPr>
          <p:nvPr>
            <p:ph idx="1"/>
          </p:nvPr>
        </p:nvPicPr>
        <p:blipFill>
          <a:blip r:embed="rId2"/>
          <a:stretch>
            <a:fillRect/>
          </a:stretch>
        </p:blipFill>
        <p:spPr>
          <a:xfrm>
            <a:off x="285720" y="214290"/>
            <a:ext cx="5072098" cy="2853055"/>
          </a:xfrm>
          <a:prstGeom prst="rect">
            <a:avLst/>
          </a:prstGeom>
          <a:ln>
            <a:noFill/>
          </a:ln>
          <a:effectLst>
            <a:outerShdw blurRad="292100" dist="139700" dir="2700000" algn="tl" rotWithShape="0">
              <a:srgbClr val="333333">
                <a:alpha val="65000"/>
              </a:srgbClr>
            </a:outerShdw>
          </a:effectLst>
        </p:spPr>
      </p:pic>
      <p:pic>
        <p:nvPicPr>
          <p:cNvPr id="5" name="Picture 4" descr="kabirdas.jpg"/>
          <p:cNvPicPr>
            <a:picLocks noChangeAspect="1"/>
          </p:cNvPicPr>
          <p:nvPr/>
        </p:nvPicPr>
        <p:blipFill>
          <a:blip r:embed="rId3"/>
          <a:stretch>
            <a:fillRect/>
          </a:stretch>
        </p:blipFill>
        <p:spPr>
          <a:xfrm>
            <a:off x="5643570" y="1928802"/>
            <a:ext cx="3286148" cy="3286148"/>
          </a:xfrm>
          <a:prstGeom prst="rect">
            <a:avLst/>
          </a:prstGeom>
          <a:ln>
            <a:noFill/>
          </a:ln>
          <a:effectLst>
            <a:softEdge rad="112500"/>
          </a:effectLst>
        </p:spPr>
      </p:pic>
      <p:pic>
        <p:nvPicPr>
          <p:cNvPr id="6" name="Picture 5" descr="kabir ji.jpg"/>
          <p:cNvPicPr>
            <a:picLocks noChangeAspect="1"/>
          </p:cNvPicPr>
          <p:nvPr/>
        </p:nvPicPr>
        <p:blipFill>
          <a:blip r:embed="rId4"/>
          <a:stretch>
            <a:fillRect/>
          </a:stretch>
        </p:blipFill>
        <p:spPr>
          <a:xfrm>
            <a:off x="1071538" y="3643298"/>
            <a:ext cx="3214702" cy="32147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2214554"/>
            <a:ext cx="7772400" cy="1928826"/>
          </a:xfrm>
        </p:spPr>
        <p:txBody>
          <a:bodyPr>
            <a:normAutofit/>
          </a:bodyPr>
          <a:lstStyle/>
          <a:p>
            <a:pPr algn="ctr">
              <a:buNone/>
            </a:pPr>
            <a:r>
              <a:rPr lang="hi-IN" sz="9600" dirty="0">
                <a:latin typeface="Nirmala UI" pitchFamily="34" charset="0"/>
                <a:cs typeface="Nirmala UI" pitchFamily="34" charset="0"/>
              </a:rPr>
              <a:t>धन्यवाद</a:t>
            </a:r>
            <a:endParaRPr lang="en-US" sz="9600" dirty="0">
              <a:latin typeface="Nirmala UI" pitchFamily="34" charset="0"/>
              <a:cs typeface="Nirmala UI"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कवि</a:t>
            </a:r>
            <a:r>
              <a:rPr lang="en-US" dirty="0"/>
              <a:t> </a:t>
            </a:r>
            <a:r>
              <a:rPr lang="en-US" dirty="0" err="1"/>
              <a:t>परिचय</a:t>
            </a:r>
            <a:br>
              <a:rPr lang="en-US" dirty="0"/>
            </a:br>
            <a:endParaRPr lang="en-US" dirty="0"/>
          </a:p>
        </p:txBody>
      </p:sp>
      <p:sp>
        <p:nvSpPr>
          <p:cNvPr id="3" name="Content Placeholder 2"/>
          <p:cNvSpPr>
            <a:spLocks noGrp="1"/>
          </p:cNvSpPr>
          <p:nvPr>
            <p:ph idx="1"/>
          </p:nvPr>
        </p:nvSpPr>
        <p:spPr/>
        <p:txBody>
          <a:bodyPr/>
          <a:lstStyle/>
          <a:p>
            <a:r>
              <a:rPr lang="en-US" dirty="0" err="1"/>
              <a:t>कवि</a:t>
            </a:r>
            <a:r>
              <a:rPr lang="en-US" dirty="0"/>
              <a:t> - </a:t>
            </a:r>
            <a:r>
              <a:rPr lang="en-US" dirty="0" err="1"/>
              <a:t>कबीरदास</a:t>
            </a:r>
            <a:endParaRPr lang="en-US" dirty="0"/>
          </a:p>
          <a:p>
            <a:r>
              <a:rPr lang="en-US" dirty="0" err="1"/>
              <a:t>जन्म</a:t>
            </a:r>
            <a:r>
              <a:rPr lang="en-US" dirty="0"/>
              <a:t> - </a:t>
            </a:r>
            <a:r>
              <a:rPr lang="en-US" dirty="0" err="1"/>
              <a:t>लहरतारा</a:t>
            </a:r>
            <a:r>
              <a:rPr lang="en-US" dirty="0"/>
              <a:t> , </a:t>
            </a:r>
            <a:r>
              <a:rPr lang="en-US" dirty="0" err="1"/>
              <a:t>काशी</a:t>
            </a:r>
            <a:r>
              <a:rPr lang="en-US" dirty="0"/>
              <a:t> </a:t>
            </a:r>
          </a:p>
          <a:p>
            <a:r>
              <a:rPr lang="en-US" dirty="0" err="1"/>
              <a:t>मृत्यु</a:t>
            </a:r>
            <a:r>
              <a:rPr lang="en-US" dirty="0"/>
              <a:t> -  </a:t>
            </a:r>
            <a:r>
              <a:rPr lang="en-US" dirty="0" err="1"/>
              <a:t>मगहर</a:t>
            </a:r>
            <a:r>
              <a:rPr lang="en-US" dirty="0"/>
              <a:t> , </a:t>
            </a:r>
            <a:r>
              <a:rPr lang="en-US" dirty="0" err="1"/>
              <a:t>उत्तरपरदेश</a:t>
            </a:r>
            <a:r>
              <a:rPr lang="en-US" dirty="0"/>
              <a:t> </a:t>
            </a:r>
          </a:p>
          <a:p>
            <a:pPr>
              <a:buNone/>
            </a:pPr>
            <a:endParaRPr lang="en-US" dirty="0"/>
          </a:p>
        </p:txBody>
      </p:sp>
      <p:pic>
        <p:nvPicPr>
          <p:cNvPr id="4" name="Picture 3" descr="kabir.jpg"/>
          <p:cNvPicPr>
            <a:picLocks noChangeAspect="1"/>
          </p:cNvPicPr>
          <p:nvPr/>
        </p:nvPicPr>
        <p:blipFill>
          <a:blip r:embed="rId2"/>
          <a:stretch>
            <a:fillRect/>
          </a:stretch>
        </p:blipFill>
        <p:spPr>
          <a:xfrm>
            <a:off x="5471244" y="1428736"/>
            <a:ext cx="3406080" cy="50720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1. </a:t>
            </a:r>
            <a:r>
              <a:rPr lang="en-US" sz="2800" dirty="0" err="1"/>
              <a:t>ऐसी</a:t>
            </a:r>
            <a:r>
              <a:rPr lang="en-US" sz="2800" dirty="0"/>
              <a:t> </a:t>
            </a:r>
            <a:r>
              <a:rPr lang="en-US" sz="2800" dirty="0" err="1"/>
              <a:t>बाँणी</a:t>
            </a:r>
            <a:r>
              <a:rPr lang="en-US" sz="2800" dirty="0"/>
              <a:t> </a:t>
            </a:r>
            <a:r>
              <a:rPr lang="en-US" sz="2800" dirty="0" err="1"/>
              <a:t>बोलिये</a:t>
            </a:r>
            <a:r>
              <a:rPr lang="en-US" sz="2800" dirty="0"/>
              <a:t> ,</a:t>
            </a:r>
            <a:r>
              <a:rPr lang="en-US" sz="2800" dirty="0" err="1"/>
              <a:t>मन</a:t>
            </a:r>
            <a:r>
              <a:rPr lang="en-US" sz="2800" dirty="0"/>
              <a:t> </a:t>
            </a:r>
            <a:r>
              <a:rPr lang="en-US" sz="2800" dirty="0" err="1"/>
              <a:t>का</a:t>
            </a:r>
            <a:r>
              <a:rPr lang="en-US" sz="2800" dirty="0"/>
              <a:t> </a:t>
            </a:r>
            <a:r>
              <a:rPr lang="en-US" sz="2800" dirty="0" err="1"/>
              <a:t>आपा</a:t>
            </a:r>
            <a:r>
              <a:rPr lang="en-US" sz="2800" dirty="0"/>
              <a:t> </a:t>
            </a:r>
            <a:r>
              <a:rPr lang="en-US" sz="2800" dirty="0" err="1"/>
              <a:t>खोइ</a:t>
            </a:r>
            <a:r>
              <a:rPr lang="en-US" sz="2800" dirty="0"/>
              <a:t>।</a:t>
            </a:r>
            <a:br>
              <a:rPr lang="en-US" sz="2800" dirty="0"/>
            </a:br>
            <a:r>
              <a:rPr lang="en-US" sz="2800" dirty="0" err="1"/>
              <a:t>अपना</a:t>
            </a:r>
            <a:r>
              <a:rPr lang="en-US" sz="2800" dirty="0"/>
              <a:t> </a:t>
            </a:r>
            <a:r>
              <a:rPr lang="en-US" sz="2800" dirty="0" err="1"/>
              <a:t>तन</a:t>
            </a:r>
            <a:r>
              <a:rPr lang="en-US" sz="2800" dirty="0"/>
              <a:t> </a:t>
            </a:r>
            <a:r>
              <a:rPr lang="en-US" sz="2800" dirty="0" err="1"/>
              <a:t>सीतल</a:t>
            </a:r>
            <a:r>
              <a:rPr lang="en-US" sz="2800" dirty="0"/>
              <a:t> </a:t>
            </a:r>
            <a:r>
              <a:rPr lang="en-US" sz="2800" dirty="0" err="1"/>
              <a:t>करै</a:t>
            </a:r>
            <a:r>
              <a:rPr lang="en-US" sz="2800" dirty="0"/>
              <a:t> ,</a:t>
            </a:r>
            <a:r>
              <a:rPr lang="en-US" sz="2800" dirty="0" err="1"/>
              <a:t>औरन</a:t>
            </a:r>
            <a:r>
              <a:rPr lang="en-US" sz="2800" dirty="0"/>
              <a:t> </a:t>
            </a:r>
            <a:r>
              <a:rPr lang="en-US" sz="2800" dirty="0" err="1"/>
              <a:t>कौ</a:t>
            </a:r>
            <a:r>
              <a:rPr lang="en-US" sz="2800" dirty="0"/>
              <a:t> </a:t>
            </a:r>
            <a:r>
              <a:rPr lang="en-US" sz="2800" dirty="0" err="1"/>
              <a:t>सुख</a:t>
            </a:r>
            <a:r>
              <a:rPr lang="en-US" sz="2800" dirty="0"/>
              <a:t> </a:t>
            </a:r>
            <a:r>
              <a:rPr lang="en-US" sz="2800" dirty="0" err="1"/>
              <a:t>होइ</a:t>
            </a:r>
            <a:r>
              <a:rPr lang="en-US" sz="2800" dirty="0"/>
              <a:t>।।</a:t>
            </a:r>
            <a:br>
              <a:rPr lang="en-US" sz="2800" dirty="0"/>
            </a:br>
            <a:endParaRPr lang="en-US" sz="2800" dirty="0"/>
          </a:p>
        </p:txBody>
      </p:sp>
      <p:sp>
        <p:nvSpPr>
          <p:cNvPr id="3" name="Content Placeholder 2"/>
          <p:cNvSpPr>
            <a:spLocks noGrp="1"/>
          </p:cNvSpPr>
          <p:nvPr>
            <p:ph sz="half" idx="1"/>
          </p:nvPr>
        </p:nvSpPr>
        <p:spPr/>
        <p:txBody>
          <a:bodyPr>
            <a:normAutofit fontScale="92500" lnSpcReduction="20000"/>
          </a:bodyPr>
          <a:lstStyle/>
          <a:p>
            <a:r>
              <a:rPr lang="en-US" sz="1800" dirty="0" err="1"/>
              <a:t>बाँणी</a:t>
            </a:r>
            <a:r>
              <a:rPr lang="en-US" sz="1800" dirty="0"/>
              <a:t> - </a:t>
            </a:r>
            <a:r>
              <a:rPr lang="en-US" sz="1800" dirty="0" err="1"/>
              <a:t>बोली</a:t>
            </a:r>
            <a:r>
              <a:rPr lang="en-US" sz="1800" dirty="0"/>
              <a:t> </a:t>
            </a:r>
          </a:p>
          <a:p>
            <a:r>
              <a:rPr lang="en-US" sz="1800" dirty="0" err="1"/>
              <a:t>आपा</a:t>
            </a:r>
            <a:r>
              <a:rPr lang="en-US" sz="1800" dirty="0"/>
              <a:t> - </a:t>
            </a:r>
            <a:r>
              <a:rPr lang="en-US" sz="1800" dirty="0" err="1"/>
              <a:t>अहम्</a:t>
            </a:r>
            <a:r>
              <a:rPr lang="en-US" sz="1800" dirty="0"/>
              <a:t> (</a:t>
            </a:r>
            <a:r>
              <a:rPr lang="en-US" sz="1800" dirty="0" err="1"/>
              <a:t>अहंकार</a:t>
            </a:r>
            <a:r>
              <a:rPr lang="en-US" sz="1800" dirty="0"/>
              <a:t> )</a:t>
            </a:r>
          </a:p>
          <a:p>
            <a:r>
              <a:rPr lang="en-US" sz="1800" dirty="0" err="1"/>
              <a:t>खोइ</a:t>
            </a:r>
            <a:r>
              <a:rPr lang="en-US" sz="1800" dirty="0"/>
              <a:t> - </a:t>
            </a:r>
            <a:r>
              <a:rPr lang="en-US" sz="1800" dirty="0" err="1"/>
              <a:t>त्याग</a:t>
            </a:r>
            <a:r>
              <a:rPr lang="en-US" sz="1800" dirty="0"/>
              <a:t> </a:t>
            </a:r>
            <a:r>
              <a:rPr lang="en-US" sz="1800" dirty="0" err="1"/>
              <a:t>करना</a:t>
            </a:r>
            <a:r>
              <a:rPr lang="en-US" sz="1800" dirty="0"/>
              <a:t> </a:t>
            </a:r>
          </a:p>
          <a:p>
            <a:r>
              <a:rPr lang="en-US" sz="1800" dirty="0" err="1"/>
              <a:t>सीतल</a:t>
            </a:r>
            <a:r>
              <a:rPr lang="en-US" sz="1800" dirty="0"/>
              <a:t> - </a:t>
            </a:r>
            <a:r>
              <a:rPr lang="en-US" sz="1800" dirty="0" err="1"/>
              <a:t>शीतल</a:t>
            </a:r>
            <a:r>
              <a:rPr lang="en-US" sz="1800" dirty="0"/>
              <a:t> ( </a:t>
            </a:r>
            <a:r>
              <a:rPr lang="en-US" sz="1800" dirty="0" err="1"/>
              <a:t>ठंडा</a:t>
            </a:r>
            <a:r>
              <a:rPr lang="en-US" sz="1800" dirty="0"/>
              <a:t> ,</a:t>
            </a:r>
            <a:r>
              <a:rPr lang="en-US" sz="1800" dirty="0" err="1"/>
              <a:t>अच्छा</a:t>
            </a:r>
            <a:r>
              <a:rPr lang="en-US" sz="1800" dirty="0"/>
              <a:t> )</a:t>
            </a:r>
          </a:p>
          <a:p>
            <a:r>
              <a:rPr lang="en-US" sz="1800" dirty="0" err="1"/>
              <a:t>औरन</a:t>
            </a:r>
            <a:r>
              <a:rPr lang="en-US" sz="1800" dirty="0"/>
              <a:t> - </a:t>
            </a:r>
            <a:r>
              <a:rPr lang="en-US" sz="1800" dirty="0" err="1"/>
              <a:t>दूसरों</a:t>
            </a:r>
            <a:r>
              <a:rPr lang="en-US" sz="1800" dirty="0"/>
              <a:t> </a:t>
            </a:r>
            <a:r>
              <a:rPr lang="en-US" sz="1800" dirty="0" err="1"/>
              <a:t>को</a:t>
            </a:r>
            <a:r>
              <a:rPr lang="en-US" sz="1800" dirty="0"/>
              <a:t> </a:t>
            </a:r>
          </a:p>
          <a:p>
            <a:r>
              <a:rPr lang="en-US" sz="1800" dirty="0" err="1"/>
              <a:t>होइ</a:t>
            </a:r>
            <a:r>
              <a:rPr lang="en-US" sz="1800" dirty="0"/>
              <a:t> –</a:t>
            </a:r>
            <a:r>
              <a:rPr lang="en-US" sz="1800" dirty="0" err="1"/>
              <a:t>होना</a:t>
            </a:r>
            <a:endParaRPr lang="en-US" sz="1800" dirty="0"/>
          </a:p>
          <a:p>
            <a:pPr>
              <a:buNone/>
            </a:pPr>
            <a:endParaRPr lang="en-US" sz="1800" dirty="0"/>
          </a:p>
          <a:p>
            <a:pPr>
              <a:buNone/>
            </a:pPr>
            <a:r>
              <a:rPr lang="en-US" sz="2600" dirty="0"/>
              <a:t>     </a:t>
            </a:r>
            <a:r>
              <a:rPr lang="en-US" sz="2600" dirty="0" err="1"/>
              <a:t>इसमें</a:t>
            </a:r>
            <a:r>
              <a:rPr lang="en-US" sz="2600" dirty="0"/>
              <a:t> </a:t>
            </a:r>
            <a:r>
              <a:rPr lang="en-US" sz="2600" dirty="0" err="1"/>
              <a:t>कबीरदास</a:t>
            </a:r>
            <a:r>
              <a:rPr lang="en-US" sz="2600" dirty="0"/>
              <a:t> </a:t>
            </a:r>
            <a:r>
              <a:rPr lang="en-US" sz="2600" dirty="0" err="1"/>
              <a:t>जी</a:t>
            </a:r>
            <a:r>
              <a:rPr lang="en-US" sz="2600" dirty="0"/>
              <a:t> </a:t>
            </a:r>
            <a:r>
              <a:rPr lang="en-US" sz="2600" dirty="0" err="1"/>
              <a:t>कहते</a:t>
            </a:r>
            <a:r>
              <a:rPr lang="en-US" sz="2600" dirty="0"/>
              <a:t> </a:t>
            </a:r>
            <a:r>
              <a:rPr lang="en-US" sz="2600" dirty="0" err="1"/>
              <a:t>है</a:t>
            </a:r>
            <a:r>
              <a:rPr lang="en-US" sz="2600" dirty="0"/>
              <a:t> </a:t>
            </a:r>
            <a:r>
              <a:rPr lang="en-US" sz="2600" dirty="0" err="1"/>
              <a:t>कि</a:t>
            </a:r>
            <a:r>
              <a:rPr lang="en-US" sz="2600" dirty="0"/>
              <a:t> </a:t>
            </a:r>
            <a:r>
              <a:rPr lang="en-US" sz="2600" dirty="0" err="1"/>
              <a:t>हमें</a:t>
            </a:r>
            <a:r>
              <a:rPr lang="en-US" sz="2600" dirty="0"/>
              <a:t> </a:t>
            </a:r>
            <a:r>
              <a:rPr lang="en-US" sz="2600" dirty="0" err="1"/>
              <a:t>अपने</a:t>
            </a:r>
            <a:r>
              <a:rPr lang="en-US" sz="2600" dirty="0"/>
              <a:t> </a:t>
            </a:r>
            <a:r>
              <a:rPr lang="en-US" sz="2600" dirty="0" err="1"/>
              <a:t>मन</a:t>
            </a:r>
            <a:r>
              <a:rPr lang="en-US" sz="2600" dirty="0"/>
              <a:t> </a:t>
            </a:r>
            <a:r>
              <a:rPr lang="en-US" sz="2600" dirty="0" err="1"/>
              <a:t>का</a:t>
            </a:r>
            <a:r>
              <a:rPr lang="en-US" sz="2600" dirty="0"/>
              <a:t> </a:t>
            </a:r>
            <a:r>
              <a:rPr lang="en-US" sz="2600" dirty="0" err="1"/>
              <a:t>अहंकार</a:t>
            </a:r>
            <a:r>
              <a:rPr lang="en-US" sz="2600" dirty="0"/>
              <a:t> </a:t>
            </a:r>
            <a:r>
              <a:rPr lang="en-US" sz="2600" dirty="0" err="1"/>
              <a:t>त्याग</a:t>
            </a:r>
            <a:r>
              <a:rPr lang="en-US" sz="2600" dirty="0"/>
              <a:t> </a:t>
            </a:r>
            <a:r>
              <a:rPr lang="en-US" sz="2600" dirty="0" err="1"/>
              <a:t>कर</a:t>
            </a:r>
            <a:r>
              <a:rPr lang="en-US" sz="2600" dirty="0"/>
              <a:t> </a:t>
            </a:r>
            <a:r>
              <a:rPr lang="en-US" sz="2600" dirty="0" err="1"/>
              <a:t>ऐसी</a:t>
            </a:r>
            <a:r>
              <a:rPr lang="en-US" sz="2600" dirty="0"/>
              <a:t> </a:t>
            </a:r>
            <a:r>
              <a:rPr lang="en-US" sz="2600" dirty="0" err="1"/>
              <a:t>भाषा</a:t>
            </a:r>
            <a:r>
              <a:rPr lang="en-US" sz="2600" dirty="0"/>
              <a:t> </a:t>
            </a:r>
            <a:r>
              <a:rPr lang="en-US" sz="2600" dirty="0" err="1"/>
              <a:t>का</a:t>
            </a:r>
            <a:r>
              <a:rPr lang="en-US" sz="2600" dirty="0"/>
              <a:t> </a:t>
            </a:r>
            <a:r>
              <a:rPr lang="en-US" sz="2600" dirty="0" err="1"/>
              <a:t>प्रयोग</a:t>
            </a:r>
            <a:r>
              <a:rPr lang="en-US" sz="2600" dirty="0"/>
              <a:t> </a:t>
            </a:r>
            <a:r>
              <a:rPr lang="en-US" sz="2600" dirty="0" err="1"/>
              <a:t>करना</a:t>
            </a:r>
            <a:r>
              <a:rPr lang="en-US" sz="2600" dirty="0"/>
              <a:t> </a:t>
            </a:r>
            <a:r>
              <a:rPr lang="en-US" sz="2600" dirty="0" err="1"/>
              <a:t>चाहिए</a:t>
            </a:r>
            <a:r>
              <a:rPr lang="en-US" sz="2600" dirty="0"/>
              <a:t> </a:t>
            </a:r>
            <a:r>
              <a:rPr lang="en-US" sz="2600" dirty="0" err="1"/>
              <a:t>जिसमे</a:t>
            </a:r>
            <a:r>
              <a:rPr lang="en-US" sz="2600" dirty="0"/>
              <a:t> </a:t>
            </a:r>
            <a:r>
              <a:rPr lang="en-US" sz="2600" dirty="0" err="1"/>
              <a:t>हमारा</a:t>
            </a:r>
            <a:r>
              <a:rPr lang="en-US" sz="2600" dirty="0"/>
              <a:t> </a:t>
            </a:r>
            <a:r>
              <a:rPr lang="en-US" sz="2600" dirty="0" err="1"/>
              <a:t>अपना</a:t>
            </a:r>
            <a:r>
              <a:rPr lang="en-US" sz="2600" dirty="0"/>
              <a:t> </a:t>
            </a:r>
            <a:r>
              <a:rPr lang="en-US" sz="2600" dirty="0" err="1"/>
              <a:t>तन</a:t>
            </a:r>
            <a:r>
              <a:rPr lang="en-US" sz="2600" dirty="0"/>
              <a:t> </a:t>
            </a:r>
            <a:r>
              <a:rPr lang="en-US" sz="2600" dirty="0" err="1"/>
              <a:t>मन</a:t>
            </a:r>
            <a:r>
              <a:rPr lang="en-US" sz="2600" dirty="0"/>
              <a:t> </a:t>
            </a:r>
            <a:r>
              <a:rPr lang="en-US" sz="2600" dirty="0" err="1"/>
              <a:t>भी</a:t>
            </a:r>
            <a:r>
              <a:rPr lang="en-US" sz="2600" dirty="0"/>
              <a:t> </a:t>
            </a:r>
            <a:r>
              <a:rPr lang="en-US" sz="2600" dirty="0" err="1"/>
              <a:t>सवस्थ</a:t>
            </a:r>
            <a:r>
              <a:rPr lang="en-US" sz="2600" dirty="0"/>
              <a:t> </a:t>
            </a:r>
            <a:r>
              <a:rPr lang="en-US" sz="2600" dirty="0" err="1"/>
              <a:t>रहे</a:t>
            </a:r>
            <a:r>
              <a:rPr lang="en-US" sz="2600" dirty="0"/>
              <a:t> </a:t>
            </a:r>
            <a:r>
              <a:rPr lang="en-US" sz="2600" dirty="0" err="1"/>
              <a:t>और</a:t>
            </a:r>
            <a:r>
              <a:rPr lang="en-US" sz="2600" dirty="0"/>
              <a:t> </a:t>
            </a:r>
            <a:r>
              <a:rPr lang="en-US" sz="2600" dirty="0" err="1"/>
              <a:t>दूसरों</a:t>
            </a:r>
            <a:r>
              <a:rPr lang="en-US" sz="2600" dirty="0"/>
              <a:t> </a:t>
            </a:r>
            <a:r>
              <a:rPr lang="en-US" sz="2600" dirty="0" err="1"/>
              <a:t>को</a:t>
            </a:r>
            <a:r>
              <a:rPr lang="en-US" sz="2600" dirty="0"/>
              <a:t> </a:t>
            </a:r>
            <a:r>
              <a:rPr lang="en-US" sz="2600" dirty="0" err="1"/>
              <a:t>भी</a:t>
            </a:r>
            <a:r>
              <a:rPr lang="en-US" sz="2600" dirty="0"/>
              <a:t> </a:t>
            </a:r>
            <a:r>
              <a:rPr lang="en-US" sz="2600" dirty="0" err="1"/>
              <a:t>कोई</a:t>
            </a:r>
            <a:r>
              <a:rPr lang="en-US" sz="2600" dirty="0"/>
              <a:t> </a:t>
            </a:r>
            <a:r>
              <a:rPr lang="en-US" sz="2600" dirty="0" err="1"/>
              <a:t>कष्ट</a:t>
            </a:r>
            <a:r>
              <a:rPr lang="en-US" sz="2600" dirty="0"/>
              <a:t> न </a:t>
            </a:r>
            <a:r>
              <a:rPr lang="en-US" sz="2600" dirty="0" err="1"/>
              <a:t>हो</a:t>
            </a:r>
            <a:r>
              <a:rPr lang="en-US" sz="2600" dirty="0"/>
              <a:t> </a:t>
            </a:r>
            <a:r>
              <a:rPr lang="en-US" sz="2600" dirty="0" err="1"/>
              <a:t>अर्थात</a:t>
            </a:r>
            <a:r>
              <a:rPr lang="en-US" sz="2600" dirty="0"/>
              <a:t> </a:t>
            </a:r>
            <a:r>
              <a:rPr lang="en-US" sz="2600" dirty="0" err="1"/>
              <a:t>दूसरों</a:t>
            </a:r>
            <a:r>
              <a:rPr lang="en-US" sz="2600" dirty="0"/>
              <a:t> </a:t>
            </a:r>
            <a:r>
              <a:rPr lang="en-US" sz="2600" dirty="0" err="1"/>
              <a:t>को</a:t>
            </a:r>
            <a:r>
              <a:rPr lang="en-US" sz="2600" dirty="0"/>
              <a:t> </a:t>
            </a:r>
            <a:r>
              <a:rPr lang="en-US" sz="2600" dirty="0" err="1"/>
              <a:t>भी</a:t>
            </a:r>
            <a:r>
              <a:rPr lang="en-US" sz="2600" dirty="0"/>
              <a:t> </a:t>
            </a:r>
            <a:r>
              <a:rPr lang="en-US" sz="2600" dirty="0" err="1"/>
              <a:t>सुख</a:t>
            </a:r>
            <a:r>
              <a:rPr lang="en-US" sz="2600" dirty="0"/>
              <a:t> </a:t>
            </a:r>
            <a:r>
              <a:rPr lang="en-US" sz="2600" dirty="0" err="1"/>
              <a:t>प्राप्त</a:t>
            </a:r>
            <a:r>
              <a:rPr lang="en-US" sz="2600" dirty="0"/>
              <a:t> </a:t>
            </a:r>
            <a:r>
              <a:rPr lang="en-US" sz="2600" dirty="0" err="1"/>
              <a:t>हो</a:t>
            </a:r>
            <a:r>
              <a:rPr lang="en-US" sz="2600" dirty="0"/>
              <a:t>।</a:t>
            </a:r>
          </a:p>
          <a:p>
            <a:pPr>
              <a:buNone/>
            </a:pPr>
            <a:endParaRPr lang="en-US" dirty="0"/>
          </a:p>
        </p:txBody>
      </p:sp>
      <p:sp>
        <p:nvSpPr>
          <p:cNvPr id="4" name="Content Placeholder 3"/>
          <p:cNvSpPr>
            <a:spLocks noGrp="1"/>
          </p:cNvSpPr>
          <p:nvPr>
            <p:ph sz="half" idx="2"/>
          </p:nvPr>
        </p:nvSpPr>
        <p:spPr/>
        <p:txBody>
          <a:bodyPr>
            <a:normAutofit fontScale="92500" lnSpcReduction="20000"/>
          </a:bodyPr>
          <a:lstStyle/>
          <a:p>
            <a:pPr>
              <a:buNone/>
            </a:pPr>
            <a:r>
              <a:rPr lang="en-US" dirty="0"/>
              <a:t>     In this, </a:t>
            </a:r>
            <a:r>
              <a:rPr lang="en-US" dirty="0" err="1"/>
              <a:t>Kabirdas</a:t>
            </a:r>
            <a:r>
              <a:rPr lang="en-US" dirty="0"/>
              <a:t> </a:t>
            </a:r>
            <a:r>
              <a:rPr lang="en-US" dirty="0" err="1"/>
              <a:t>ji</a:t>
            </a:r>
            <a:r>
              <a:rPr lang="en-US" dirty="0"/>
              <a:t> says that we should renounce the ego of our mind and use such language in which our own body and mind also remain healthy and there should be no suffering for others, that is, others also get happiness.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a:t>
            </a:r>
            <a:r>
              <a:rPr lang="en-US" sz="2800" dirty="0" err="1"/>
              <a:t>कस्तूरी</a:t>
            </a:r>
            <a:r>
              <a:rPr lang="en-US" sz="2800" dirty="0"/>
              <a:t> </a:t>
            </a:r>
            <a:r>
              <a:rPr lang="en-US" sz="2800" dirty="0" err="1"/>
              <a:t>कुंडली</a:t>
            </a:r>
            <a:r>
              <a:rPr lang="en-US" sz="2800" dirty="0"/>
              <a:t> </a:t>
            </a:r>
            <a:r>
              <a:rPr lang="en-US" sz="2800" dirty="0" err="1"/>
              <a:t>बसै</a:t>
            </a:r>
            <a:r>
              <a:rPr lang="en-US" sz="2800" dirty="0"/>
              <a:t> ,</a:t>
            </a:r>
            <a:r>
              <a:rPr lang="en-US" sz="2800" dirty="0" err="1"/>
              <a:t>मृग</a:t>
            </a:r>
            <a:r>
              <a:rPr lang="en-US" sz="2800" dirty="0"/>
              <a:t> </a:t>
            </a:r>
            <a:r>
              <a:rPr lang="en-US" sz="2800" dirty="0" err="1"/>
              <a:t>ढूँढै</a:t>
            </a:r>
            <a:r>
              <a:rPr lang="en-US" sz="2800" dirty="0"/>
              <a:t> </a:t>
            </a:r>
            <a:r>
              <a:rPr lang="en-US" sz="2800" dirty="0" err="1"/>
              <a:t>बन</a:t>
            </a:r>
            <a:r>
              <a:rPr lang="en-US" sz="2800" dirty="0"/>
              <a:t> </a:t>
            </a:r>
            <a:r>
              <a:rPr lang="en-US" sz="2800" dirty="0" err="1"/>
              <a:t>माँहि</a:t>
            </a:r>
            <a:r>
              <a:rPr lang="en-US" sz="2800" dirty="0"/>
              <a:t>। </a:t>
            </a:r>
            <a:br>
              <a:rPr lang="en-US" sz="2800" dirty="0"/>
            </a:br>
            <a:r>
              <a:rPr lang="en-US" sz="2800" dirty="0" err="1"/>
              <a:t>ऐसैं</a:t>
            </a:r>
            <a:r>
              <a:rPr lang="en-US" sz="2800" dirty="0"/>
              <a:t> </a:t>
            </a:r>
            <a:r>
              <a:rPr lang="en-US" sz="2800" dirty="0" err="1"/>
              <a:t>घटि</a:t>
            </a:r>
            <a:r>
              <a:rPr lang="en-US" sz="2800" dirty="0"/>
              <a:t>- </a:t>
            </a:r>
            <a:r>
              <a:rPr lang="en-US" sz="2800" dirty="0" err="1"/>
              <a:t>घटि</a:t>
            </a:r>
            <a:r>
              <a:rPr lang="en-US" sz="2800" dirty="0"/>
              <a:t> </a:t>
            </a:r>
            <a:r>
              <a:rPr lang="en-US" sz="2800" dirty="0" err="1"/>
              <a:t>राँम</a:t>
            </a:r>
            <a:r>
              <a:rPr lang="en-US" sz="2800" dirty="0"/>
              <a:t> </a:t>
            </a:r>
            <a:r>
              <a:rPr lang="en-US" sz="2800" dirty="0" err="1"/>
              <a:t>है</a:t>
            </a:r>
            <a:r>
              <a:rPr lang="en-US" sz="2800" dirty="0"/>
              <a:t> , </a:t>
            </a:r>
            <a:r>
              <a:rPr lang="en-US" sz="2800" dirty="0" err="1"/>
              <a:t>दुनियां</a:t>
            </a:r>
            <a:r>
              <a:rPr lang="en-US" sz="2800" dirty="0"/>
              <a:t> </a:t>
            </a:r>
            <a:r>
              <a:rPr lang="en-US" sz="2800" dirty="0" err="1"/>
              <a:t>देखै</a:t>
            </a:r>
            <a:r>
              <a:rPr lang="en-US" sz="2800" dirty="0"/>
              <a:t> </a:t>
            </a:r>
            <a:r>
              <a:rPr lang="en-US" sz="2800" dirty="0" err="1"/>
              <a:t>नाँहिं</a:t>
            </a:r>
            <a:r>
              <a:rPr lang="en-US" sz="2800" dirty="0"/>
              <a:t>।।</a:t>
            </a:r>
            <a:br>
              <a:rPr lang="en-US" dirty="0"/>
            </a:br>
            <a:endParaRPr lang="en-US" dirty="0"/>
          </a:p>
        </p:txBody>
      </p:sp>
      <p:sp>
        <p:nvSpPr>
          <p:cNvPr id="3" name="Content Placeholder 2"/>
          <p:cNvSpPr>
            <a:spLocks noGrp="1"/>
          </p:cNvSpPr>
          <p:nvPr>
            <p:ph sz="half" idx="1"/>
          </p:nvPr>
        </p:nvSpPr>
        <p:spPr/>
        <p:txBody>
          <a:bodyPr>
            <a:normAutofit fontScale="77500" lnSpcReduction="20000"/>
          </a:bodyPr>
          <a:lstStyle/>
          <a:p>
            <a:r>
              <a:rPr lang="en-US" sz="2600" dirty="0" err="1"/>
              <a:t>कुंडली</a:t>
            </a:r>
            <a:r>
              <a:rPr lang="en-US" sz="2600" dirty="0"/>
              <a:t> - </a:t>
            </a:r>
            <a:r>
              <a:rPr lang="en-US" sz="2600" dirty="0" err="1"/>
              <a:t>नाभि</a:t>
            </a:r>
            <a:r>
              <a:rPr lang="en-US" sz="2600" dirty="0"/>
              <a:t> </a:t>
            </a:r>
          </a:p>
          <a:p>
            <a:r>
              <a:rPr lang="en-US" sz="2600" dirty="0" err="1"/>
              <a:t>मृग</a:t>
            </a:r>
            <a:r>
              <a:rPr lang="en-US" sz="2600" dirty="0"/>
              <a:t> - </a:t>
            </a:r>
            <a:r>
              <a:rPr lang="en-US" sz="2600" dirty="0" err="1"/>
              <a:t>हिरण</a:t>
            </a:r>
            <a:r>
              <a:rPr lang="en-US" sz="2600" dirty="0"/>
              <a:t> </a:t>
            </a:r>
          </a:p>
          <a:p>
            <a:r>
              <a:rPr lang="en-US" sz="2600" dirty="0" err="1"/>
              <a:t>घटि</a:t>
            </a:r>
            <a:r>
              <a:rPr lang="en-US" sz="2600" dirty="0"/>
              <a:t> </a:t>
            </a:r>
            <a:r>
              <a:rPr lang="en-US" sz="2600" dirty="0" err="1"/>
              <a:t>घटि</a:t>
            </a:r>
            <a:r>
              <a:rPr lang="en-US" sz="2600" dirty="0"/>
              <a:t> - </a:t>
            </a:r>
            <a:r>
              <a:rPr lang="en-US" sz="2600" dirty="0" err="1"/>
              <a:t>कण</a:t>
            </a:r>
            <a:r>
              <a:rPr lang="en-US" sz="2600" dirty="0"/>
              <a:t> </a:t>
            </a:r>
            <a:r>
              <a:rPr lang="en-US" sz="2600" dirty="0" err="1"/>
              <a:t>कण</a:t>
            </a:r>
            <a:endParaRPr lang="en-US" sz="2600" dirty="0"/>
          </a:p>
          <a:p>
            <a:pPr>
              <a:buNone/>
            </a:pPr>
            <a:endParaRPr lang="en-IN" sz="1700" dirty="0"/>
          </a:p>
          <a:p>
            <a:pPr>
              <a:buNone/>
            </a:pPr>
            <a:r>
              <a:rPr lang="en-US" sz="2400" dirty="0"/>
              <a:t>     </a:t>
            </a:r>
            <a:r>
              <a:rPr lang="en-US" sz="2400" dirty="0" err="1"/>
              <a:t>कबीरदास</a:t>
            </a:r>
            <a:r>
              <a:rPr lang="en-US" sz="2400" dirty="0"/>
              <a:t> </a:t>
            </a:r>
            <a:r>
              <a:rPr lang="en-US" sz="2400" dirty="0" err="1"/>
              <a:t>जी</a:t>
            </a:r>
            <a:r>
              <a:rPr lang="en-US" sz="2400" dirty="0"/>
              <a:t> </a:t>
            </a:r>
            <a:r>
              <a:rPr lang="en-US" sz="2400" dirty="0" err="1"/>
              <a:t>कहते</a:t>
            </a:r>
            <a:r>
              <a:rPr lang="en-US" sz="2400" dirty="0"/>
              <a:t> </a:t>
            </a:r>
            <a:r>
              <a:rPr lang="en-US" sz="2400" dirty="0" err="1"/>
              <a:t>है</a:t>
            </a:r>
            <a:r>
              <a:rPr lang="en-US" sz="2400" dirty="0"/>
              <a:t> </a:t>
            </a:r>
            <a:r>
              <a:rPr lang="en-US" sz="2400" dirty="0" err="1"/>
              <a:t>कि</a:t>
            </a:r>
            <a:r>
              <a:rPr lang="en-US" sz="2400" dirty="0"/>
              <a:t> </a:t>
            </a:r>
            <a:r>
              <a:rPr lang="en-US" sz="2400" dirty="0" err="1"/>
              <a:t>जिस</a:t>
            </a:r>
            <a:r>
              <a:rPr lang="en-US" sz="2400" dirty="0"/>
              <a:t> </a:t>
            </a:r>
            <a:r>
              <a:rPr lang="en-US" sz="2400" dirty="0" err="1"/>
              <a:t>प्रकार</a:t>
            </a:r>
            <a:r>
              <a:rPr lang="en-US" sz="2400" dirty="0"/>
              <a:t> </a:t>
            </a:r>
            <a:r>
              <a:rPr lang="en-US" sz="2400" dirty="0" err="1"/>
              <a:t>एक</a:t>
            </a:r>
            <a:r>
              <a:rPr lang="en-US" sz="2400" dirty="0"/>
              <a:t> </a:t>
            </a:r>
            <a:r>
              <a:rPr lang="en-US" sz="2400" dirty="0" err="1"/>
              <a:t>हिरण</a:t>
            </a:r>
            <a:r>
              <a:rPr lang="en-US" sz="2400" dirty="0"/>
              <a:t> </a:t>
            </a:r>
            <a:r>
              <a:rPr lang="en-US" sz="2400" dirty="0" err="1"/>
              <a:t>कस्तूरी</a:t>
            </a:r>
            <a:r>
              <a:rPr lang="en-US" sz="2400" dirty="0"/>
              <a:t> </a:t>
            </a:r>
            <a:r>
              <a:rPr lang="en-US" sz="2400" dirty="0" err="1"/>
              <a:t>की</a:t>
            </a:r>
            <a:r>
              <a:rPr lang="en-US" sz="2400" dirty="0"/>
              <a:t> </a:t>
            </a:r>
            <a:r>
              <a:rPr lang="en-US" sz="2400" dirty="0" err="1"/>
              <a:t>खुशबु</a:t>
            </a:r>
            <a:r>
              <a:rPr lang="en-US" sz="2400" dirty="0"/>
              <a:t> </a:t>
            </a:r>
            <a:r>
              <a:rPr lang="en-US" sz="2400" dirty="0" err="1"/>
              <a:t>को</a:t>
            </a:r>
            <a:r>
              <a:rPr lang="en-US" sz="2400" dirty="0"/>
              <a:t> </a:t>
            </a:r>
            <a:r>
              <a:rPr lang="en-US" sz="2400" dirty="0" err="1"/>
              <a:t>जंगल</a:t>
            </a:r>
            <a:r>
              <a:rPr lang="en-US" sz="2400" dirty="0"/>
              <a:t> </a:t>
            </a:r>
            <a:r>
              <a:rPr lang="en-US" sz="2400" dirty="0" err="1"/>
              <a:t>में</a:t>
            </a:r>
            <a:r>
              <a:rPr lang="en-US" sz="2400" dirty="0"/>
              <a:t> </a:t>
            </a:r>
            <a:r>
              <a:rPr lang="en-US" sz="2400" dirty="0" err="1"/>
              <a:t>ढूंढ़ता</a:t>
            </a:r>
            <a:r>
              <a:rPr lang="en-US" sz="2400" dirty="0"/>
              <a:t> </a:t>
            </a:r>
            <a:r>
              <a:rPr lang="en-US" sz="2400" dirty="0" err="1"/>
              <a:t>फिरता</a:t>
            </a:r>
            <a:r>
              <a:rPr lang="en-US" sz="2400" dirty="0"/>
              <a:t> </a:t>
            </a:r>
            <a:r>
              <a:rPr lang="en-US" sz="2400" dirty="0" err="1"/>
              <a:t>है</a:t>
            </a:r>
            <a:r>
              <a:rPr lang="en-US" sz="2400" dirty="0"/>
              <a:t> </a:t>
            </a:r>
            <a:r>
              <a:rPr lang="en-US" sz="2400" dirty="0" err="1"/>
              <a:t>जबकि</a:t>
            </a:r>
            <a:r>
              <a:rPr lang="en-US" sz="2400" dirty="0"/>
              <a:t> </a:t>
            </a:r>
            <a:r>
              <a:rPr lang="en-US" sz="2400" dirty="0" err="1"/>
              <a:t>वह</a:t>
            </a:r>
            <a:r>
              <a:rPr lang="en-US" sz="2400" dirty="0"/>
              <a:t> </a:t>
            </a:r>
            <a:r>
              <a:rPr lang="en-US" sz="2400" dirty="0" err="1"/>
              <a:t>सुगंध</a:t>
            </a:r>
            <a:r>
              <a:rPr lang="en-US" sz="2400" dirty="0"/>
              <a:t> </a:t>
            </a:r>
            <a:r>
              <a:rPr lang="en-US" sz="2400" dirty="0" err="1"/>
              <a:t>उसी</a:t>
            </a:r>
            <a:r>
              <a:rPr lang="en-US" sz="2400" dirty="0"/>
              <a:t> </a:t>
            </a:r>
            <a:r>
              <a:rPr lang="en-US" sz="2400" dirty="0" err="1"/>
              <a:t>की</a:t>
            </a:r>
            <a:r>
              <a:rPr lang="en-US" sz="2400" dirty="0"/>
              <a:t> </a:t>
            </a:r>
            <a:r>
              <a:rPr lang="en-US" sz="2400" dirty="0" err="1"/>
              <a:t>नाभि</a:t>
            </a:r>
            <a:r>
              <a:rPr lang="en-US" sz="2400" dirty="0"/>
              <a:t> </a:t>
            </a:r>
            <a:r>
              <a:rPr lang="en-US" sz="2400" dirty="0" err="1"/>
              <a:t>में</a:t>
            </a:r>
            <a:r>
              <a:rPr lang="en-US" sz="2400" dirty="0"/>
              <a:t> </a:t>
            </a:r>
            <a:r>
              <a:rPr lang="en-US" sz="2400" dirty="0" err="1"/>
              <a:t>विद्यमान</a:t>
            </a:r>
            <a:r>
              <a:rPr lang="en-US" sz="2400" dirty="0"/>
              <a:t> </a:t>
            </a:r>
            <a:r>
              <a:rPr lang="en-US" sz="2400" dirty="0" err="1"/>
              <a:t>होती</a:t>
            </a:r>
            <a:r>
              <a:rPr lang="en-US" sz="2400" dirty="0"/>
              <a:t> </a:t>
            </a:r>
            <a:r>
              <a:rPr lang="en-US" sz="2400" dirty="0" err="1"/>
              <a:t>है</a:t>
            </a:r>
            <a:r>
              <a:rPr lang="en-US" sz="2400" dirty="0"/>
              <a:t> </a:t>
            </a:r>
            <a:r>
              <a:rPr lang="en-US" sz="2400" dirty="0" err="1"/>
              <a:t>परन्तु</a:t>
            </a:r>
            <a:r>
              <a:rPr lang="en-US" sz="2400" dirty="0"/>
              <a:t>  </a:t>
            </a:r>
            <a:r>
              <a:rPr lang="en-US" sz="2400" dirty="0" err="1"/>
              <a:t>वह</a:t>
            </a:r>
            <a:r>
              <a:rPr lang="en-US" sz="2400" dirty="0"/>
              <a:t> </a:t>
            </a:r>
            <a:r>
              <a:rPr lang="en-US" sz="2400" dirty="0" err="1"/>
              <a:t>इस</a:t>
            </a:r>
            <a:r>
              <a:rPr lang="en-US" sz="2400" dirty="0"/>
              <a:t> </a:t>
            </a:r>
            <a:r>
              <a:rPr lang="en-US" sz="2400" dirty="0" err="1"/>
              <a:t>बात</a:t>
            </a:r>
            <a:r>
              <a:rPr lang="en-US" sz="2400" dirty="0"/>
              <a:t> </a:t>
            </a:r>
            <a:r>
              <a:rPr lang="en-US" sz="2400" dirty="0" err="1"/>
              <a:t>से</a:t>
            </a:r>
            <a:r>
              <a:rPr lang="en-US" sz="2400" dirty="0"/>
              <a:t> </a:t>
            </a:r>
            <a:r>
              <a:rPr lang="en-US" sz="2400" dirty="0" err="1"/>
              <a:t>बेखबर</a:t>
            </a:r>
            <a:r>
              <a:rPr lang="en-US" sz="2400" dirty="0"/>
              <a:t> </a:t>
            </a:r>
            <a:r>
              <a:rPr lang="en-US" sz="2400" dirty="0" err="1"/>
              <a:t>होता</a:t>
            </a:r>
            <a:r>
              <a:rPr lang="en-US" sz="2400" dirty="0"/>
              <a:t> </a:t>
            </a:r>
            <a:r>
              <a:rPr lang="en-US" sz="2400" dirty="0" err="1"/>
              <a:t>है</a:t>
            </a:r>
            <a:r>
              <a:rPr lang="en-US" sz="2400" dirty="0"/>
              <a:t>, </a:t>
            </a:r>
            <a:r>
              <a:rPr lang="en-US" sz="2400" dirty="0" err="1"/>
              <a:t>उसी</a:t>
            </a:r>
            <a:r>
              <a:rPr lang="en-US" sz="2400" dirty="0"/>
              <a:t> </a:t>
            </a:r>
            <a:r>
              <a:rPr lang="en-US" sz="2400" dirty="0" err="1"/>
              <a:t>प्रकार</a:t>
            </a:r>
            <a:r>
              <a:rPr lang="en-US" sz="2400" dirty="0"/>
              <a:t> </a:t>
            </a:r>
            <a:r>
              <a:rPr lang="en-US" sz="2400" dirty="0" err="1"/>
              <a:t>संसार</a:t>
            </a:r>
            <a:r>
              <a:rPr lang="en-US" sz="2400" dirty="0"/>
              <a:t> </a:t>
            </a:r>
            <a:r>
              <a:rPr lang="en-US" sz="2400" dirty="0" err="1"/>
              <a:t>के</a:t>
            </a:r>
            <a:r>
              <a:rPr lang="en-US" sz="2400" dirty="0"/>
              <a:t> </a:t>
            </a:r>
            <a:r>
              <a:rPr lang="en-US" sz="2400" dirty="0" err="1"/>
              <a:t>कण</a:t>
            </a:r>
            <a:r>
              <a:rPr lang="en-US" sz="2400" dirty="0"/>
              <a:t> </a:t>
            </a:r>
            <a:r>
              <a:rPr lang="en-US" sz="2400" dirty="0" err="1"/>
              <a:t>कण</a:t>
            </a:r>
            <a:r>
              <a:rPr lang="en-US" sz="2400" dirty="0"/>
              <a:t> </a:t>
            </a:r>
            <a:r>
              <a:rPr lang="en-US" sz="2400" dirty="0" err="1"/>
              <a:t>में</a:t>
            </a:r>
            <a:r>
              <a:rPr lang="en-US" sz="2400" dirty="0"/>
              <a:t> </a:t>
            </a:r>
            <a:r>
              <a:rPr lang="en-US" sz="2400" dirty="0" err="1"/>
              <a:t>ईश्वर</a:t>
            </a:r>
            <a:r>
              <a:rPr lang="en-US" sz="2400" dirty="0"/>
              <a:t> </a:t>
            </a:r>
            <a:r>
              <a:rPr lang="en-US" sz="2400" dirty="0" err="1"/>
              <a:t>विद्यमान</a:t>
            </a:r>
            <a:r>
              <a:rPr lang="en-US" sz="2400" dirty="0"/>
              <a:t> </a:t>
            </a:r>
            <a:r>
              <a:rPr lang="en-US" sz="2400" dirty="0" err="1"/>
              <a:t>है</a:t>
            </a:r>
            <a:r>
              <a:rPr lang="en-US" sz="2400" dirty="0"/>
              <a:t> </a:t>
            </a:r>
            <a:r>
              <a:rPr lang="en-US" sz="2400" dirty="0" err="1"/>
              <a:t>और</a:t>
            </a:r>
            <a:r>
              <a:rPr lang="en-US" sz="2400" dirty="0"/>
              <a:t> </a:t>
            </a:r>
            <a:r>
              <a:rPr lang="en-US" sz="2400" dirty="0" err="1"/>
              <a:t>मनुष्य</a:t>
            </a:r>
            <a:r>
              <a:rPr lang="en-US" sz="2400" dirty="0"/>
              <a:t> </a:t>
            </a:r>
            <a:r>
              <a:rPr lang="en-US" sz="2400" dirty="0" err="1"/>
              <a:t>इस</a:t>
            </a:r>
            <a:r>
              <a:rPr lang="en-US" sz="2400" dirty="0"/>
              <a:t> </a:t>
            </a:r>
            <a:r>
              <a:rPr lang="en-US" sz="2400" dirty="0" err="1"/>
              <a:t>बात</a:t>
            </a:r>
            <a:r>
              <a:rPr lang="en-US" sz="2400" dirty="0"/>
              <a:t> </a:t>
            </a:r>
            <a:r>
              <a:rPr lang="en-US" sz="2400" dirty="0" err="1"/>
              <a:t>से</a:t>
            </a:r>
            <a:r>
              <a:rPr lang="en-US" sz="2400" dirty="0"/>
              <a:t> </a:t>
            </a:r>
            <a:r>
              <a:rPr lang="en-US" sz="2400" dirty="0" err="1"/>
              <a:t>बेखबर</a:t>
            </a:r>
            <a:r>
              <a:rPr lang="en-US" sz="2400" dirty="0"/>
              <a:t> </a:t>
            </a:r>
            <a:r>
              <a:rPr lang="en-US" sz="2400" dirty="0" err="1"/>
              <a:t>ईश्वर</a:t>
            </a:r>
            <a:r>
              <a:rPr lang="en-US" sz="2400" dirty="0"/>
              <a:t> </a:t>
            </a:r>
            <a:r>
              <a:rPr lang="en-US" sz="2400" dirty="0" err="1"/>
              <a:t>को</a:t>
            </a:r>
            <a:r>
              <a:rPr lang="en-US" sz="2400" dirty="0"/>
              <a:t> </a:t>
            </a:r>
            <a:r>
              <a:rPr lang="en-US" sz="2400" dirty="0" err="1"/>
              <a:t>देवालयों</a:t>
            </a:r>
            <a:r>
              <a:rPr lang="en-US" sz="2400" dirty="0"/>
              <a:t> </a:t>
            </a:r>
            <a:r>
              <a:rPr lang="en-US" sz="2400" dirty="0" err="1"/>
              <a:t>और</a:t>
            </a:r>
            <a:r>
              <a:rPr lang="en-US" sz="2400" dirty="0"/>
              <a:t> </a:t>
            </a:r>
            <a:r>
              <a:rPr lang="en-US" sz="2400" dirty="0" err="1"/>
              <a:t>तीर्थों</a:t>
            </a:r>
            <a:r>
              <a:rPr lang="en-US" sz="2400" dirty="0"/>
              <a:t> </a:t>
            </a:r>
            <a:r>
              <a:rPr lang="en-US" sz="2400" dirty="0" err="1"/>
              <a:t>में</a:t>
            </a:r>
            <a:r>
              <a:rPr lang="en-US" sz="2400" dirty="0"/>
              <a:t> </a:t>
            </a:r>
            <a:r>
              <a:rPr lang="en-US" sz="2400" dirty="0" err="1"/>
              <a:t>ढूंढ़ता</a:t>
            </a:r>
            <a:r>
              <a:rPr lang="en-US" sz="2400" dirty="0"/>
              <a:t> </a:t>
            </a:r>
            <a:r>
              <a:rPr lang="en-US" sz="2400" dirty="0" err="1"/>
              <a:t>है</a:t>
            </a:r>
            <a:r>
              <a:rPr lang="en-US" sz="2400" dirty="0"/>
              <a:t>। </a:t>
            </a:r>
            <a:r>
              <a:rPr lang="en-US" sz="2400" dirty="0" err="1"/>
              <a:t>कबीर</a:t>
            </a:r>
            <a:r>
              <a:rPr lang="en-US" sz="2400" dirty="0"/>
              <a:t> </a:t>
            </a:r>
            <a:r>
              <a:rPr lang="en-US" sz="2400" dirty="0" err="1"/>
              <a:t>जी</a:t>
            </a:r>
            <a:r>
              <a:rPr lang="en-US" sz="2400" dirty="0"/>
              <a:t> </a:t>
            </a:r>
            <a:r>
              <a:rPr lang="en-US" sz="2400" dirty="0" err="1"/>
              <a:t>कहते</a:t>
            </a:r>
            <a:r>
              <a:rPr lang="en-US" sz="2400" dirty="0"/>
              <a:t> </a:t>
            </a:r>
            <a:r>
              <a:rPr lang="en-US" sz="2400" dirty="0" err="1"/>
              <a:t>है</a:t>
            </a:r>
            <a:r>
              <a:rPr lang="en-US" sz="2400" dirty="0"/>
              <a:t> </a:t>
            </a:r>
            <a:r>
              <a:rPr lang="en-US" sz="2400" dirty="0" err="1"/>
              <a:t>कि</a:t>
            </a:r>
            <a:r>
              <a:rPr lang="en-US" sz="2400" dirty="0"/>
              <a:t> </a:t>
            </a:r>
            <a:r>
              <a:rPr lang="en-US" sz="2400" dirty="0" err="1"/>
              <a:t>अगर</a:t>
            </a:r>
            <a:r>
              <a:rPr lang="en-US" sz="2400" dirty="0"/>
              <a:t> </a:t>
            </a:r>
            <a:r>
              <a:rPr lang="en-US" sz="2400" dirty="0" err="1"/>
              <a:t>ईश्वर</a:t>
            </a:r>
            <a:r>
              <a:rPr lang="en-US" sz="2400" dirty="0"/>
              <a:t> </a:t>
            </a:r>
            <a:r>
              <a:rPr lang="en-US" sz="2400" dirty="0" err="1"/>
              <a:t>को</a:t>
            </a:r>
            <a:r>
              <a:rPr lang="en-US" sz="2400" dirty="0"/>
              <a:t> </a:t>
            </a:r>
            <a:r>
              <a:rPr lang="en-US" sz="2400" dirty="0" err="1"/>
              <a:t>ढूंढ़ना</a:t>
            </a:r>
            <a:r>
              <a:rPr lang="en-US" sz="2400" dirty="0"/>
              <a:t> </a:t>
            </a:r>
            <a:r>
              <a:rPr lang="en-US" sz="2400" dirty="0" err="1"/>
              <a:t>ही</a:t>
            </a:r>
            <a:r>
              <a:rPr lang="en-US" sz="2400" dirty="0"/>
              <a:t> </a:t>
            </a:r>
            <a:r>
              <a:rPr lang="en-US" sz="2400" dirty="0" err="1"/>
              <a:t>है</a:t>
            </a:r>
            <a:r>
              <a:rPr lang="en-US" sz="2400" dirty="0"/>
              <a:t> </a:t>
            </a:r>
            <a:r>
              <a:rPr lang="en-US" sz="2400" dirty="0" err="1"/>
              <a:t>तो</a:t>
            </a:r>
            <a:r>
              <a:rPr lang="en-US" sz="2400" dirty="0"/>
              <a:t> </a:t>
            </a:r>
            <a:r>
              <a:rPr lang="en-US" sz="2400" dirty="0" err="1"/>
              <a:t>अपने</a:t>
            </a:r>
            <a:r>
              <a:rPr lang="en-US" sz="2400" dirty="0"/>
              <a:t> </a:t>
            </a:r>
            <a:r>
              <a:rPr lang="en-US" sz="2400" dirty="0" err="1"/>
              <a:t>मन</a:t>
            </a:r>
            <a:r>
              <a:rPr lang="en-US" sz="2400" dirty="0"/>
              <a:t> </a:t>
            </a:r>
            <a:r>
              <a:rPr lang="en-US" sz="2400" dirty="0" err="1"/>
              <a:t>में</a:t>
            </a:r>
            <a:r>
              <a:rPr lang="en-US" sz="2400" dirty="0"/>
              <a:t> </a:t>
            </a:r>
            <a:r>
              <a:rPr lang="en-US" sz="2400" dirty="0" err="1"/>
              <a:t>ढूंढो</a:t>
            </a:r>
            <a:r>
              <a:rPr lang="en-US" sz="2400" dirty="0"/>
              <a:t>।</a:t>
            </a:r>
          </a:p>
          <a:p>
            <a:pPr>
              <a:buNone/>
            </a:pPr>
            <a:endParaRPr lang="en-US" sz="2400" dirty="0"/>
          </a:p>
        </p:txBody>
      </p:sp>
      <p:sp>
        <p:nvSpPr>
          <p:cNvPr id="4" name="Content Placeholder 3"/>
          <p:cNvSpPr>
            <a:spLocks noGrp="1"/>
          </p:cNvSpPr>
          <p:nvPr>
            <p:ph sz="half" idx="2"/>
          </p:nvPr>
        </p:nvSpPr>
        <p:spPr>
          <a:xfrm>
            <a:off x="4655344" y="2357430"/>
            <a:ext cx="3988622" cy="3939034"/>
          </a:xfrm>
        </p:spPr>
        <p:txBody>
          <a:bodyPr>
            <a:normAutofit fontScale="77500" lnSpcReduction="20000"/>
          </a:bodyPr>
          <a:lstStyle/>
          <a:p>
            <a:pPr>
              <a:buNone/>
            </a:pPr>
            <a:r>
              <a:rPr lang="en-US" dirty="0"/>
              <a:t>     </a:t>
            </a:r>
            <a:r>
              <a:rPr lang="en-US" dirty="0" err="1"/>
              <a:t>Kabirdas</a:t>
            </a:r>
            <a:r>
              <a:rPr lang="en-US" dirty="0"/>
              <a:t> </a:t>
            </a:r>
            <a:r>
              <a:rPr lang="en-US" dirty="0" err="1"/>
              <a:t>ji</a:t>
            </a:r>
            <a:r>
              <a:rPr lang="en-US" dirty="0"/>
              <a:t> says that just as a deer looks for the fragrance of musk in the forest while that fragrance is present in his navel but he is oblivious to it, similarly God is present in every particle of the world and man who is Unaware of the matter, seek God in the temples and pilgrimages.</a:t>
            </a:r>
          </a:p>
          <a:p>
            <a:pPr>
              <a:buNone/>
            </a:pPr>
            <a:r>
              <a:rPr lang="en-US" dirty="0"/>
              <a:t>     </a:t>
            </a:r>
            <a:r>
              <a:rPr lang="en-US" dirty="0" err="1"/>
              <a:t>Kabir</a:t>
            </a:r>
            <a:r>
              <a:rPr lang="en-US" dirty="0"/>
              <a:t> </a:t>
            </a:r>
            <a:r>
              <a:rPr lang="en-US" dirty="0" err="1"/>
              <a:t>ji</a:t>
            </a:r>
            <a:r>
              <a:rPr lang="en-US" dirty="0"/>
              <a:t> says that if you want to find God, then find in your mind.</a:t>
            </a:r>
          </a:p>
          <a:p>
            <a:endParaRPr lang="en-US" dirty="0"/>
          </a:p>
        </p:txBody>
      </p:sp>
      <p:pic>
        <p:nvPicPr>
          <p:cNvPr id="5" name="Picture 4" descr="musk deer.jpg"/>
          <p:cNvPicPr>
            <a:picLocks noChangeAspect="1"/>
          </p:cNvPicPr>
          <p:nvPr/>
        </p:nvPicPr>
        <p:blipFill>
          <a:blip r:embed="rId2"/>
          <a:stretch>
            <a:fillRect/>
          </a:stretch>
        </p:blipFill>
        <p:spPr>
          <a:xfrm>
            <a:off x="6500826" y="214290"/>
            <a:ext cx="2466975" cy="184785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3. </a:t>
            </a:r>
            <a:r>
              <a:rPr lang="en-US" sz="2800" dirty="0" err="1"/>
              <a:t>जब</a:t>
            </a:r>
            <a:r>
              <a:rPr lang="en-US" sz="2800" dirty="0"/>
              <a:t> </a:t>
            </a:r>
            <a:r>
              <a:rPr lang="en-US" sz="2800" dirty="0" err="1"/>
              <a:t>मैं</a:t>
            </a:r>
            <a:r>
              <a:rPr lang="en-US" sz="2800" dirty="0"/>
              <a:t> </a:t>
            </a:r>
            <a:r>
              <a:rPr lang="en-US" sz="2800" dirty="0" err="1"/>
              <a:t>था</a:t>
            </a:r>
            <a:r>
              <a:rPr lang="en-US" sz="2800" dirty="0"/>
              <a:t> </a:t>
            </a:r>
            <a:r>
              <a:rPr lang="en-US" sz="2800" dirty="0" err="1"/>
              <a:t>तब</a:t>
            </a:r>
            <a:r>
              <a:rPr lang="en-US" sz="2800" dirty="0"/>
              <a:t> </a:t>
            </a:r>
            <a:r>
              <a:rPr lang="en-US" sz="2800" dirty="0" err="1"/>
              <a:t>हरि</a:t>
            </a:r>
            <a:r>
              <a:rPr lang="en-US" sz="2800" dirty="0"/>
              <a:t> </a:t>
            </a:r>
            <a:r>
              <a:rPr lang="en-US" sz="2800" dirty="0" err="1"/>
              <a:t>नहीं</a:t>
            </a:r>
            <a:r>
              <a:rPr lang="en-US" sz="2800" dirty="0"/>
              <a:t> ,</a:t>
            </a:r>
            <a:r>
              <a:rPr lang="en-US" sz="2800" dirty="0" err="1"/>
              <a:t>अब</a:t>
            </a:r>
            <a:r>
              <a:rPr lang="en-US" sz="2800" dirty="0"/>
              <a:t> </a:t>
            </a:r>
            <a:r>
              <a:rPr lang="en-US" sz="2800" dirty="0" err="1"/>
              <a:t>हरि</a:t>
            </a:r>
            <a:r>
              <a:rPr lang="en-US" sz="2800" dirty="0"/>
              <a:t> </a:t>
            </a:r>
            <a:r>
              <a:rPr lang="en-US" sz="2800" dirty="0" err="1"/>
              <a:t>हैं</a:t>
            </a:r>
            <a:r>
              <a:rPr lang="en-US" sz="2800" dirty="0"/>
              <a:t> </a:t>
            </a:r>
            <a:r>
              <a:rPr lang="en-US" sz="2800" dirty="0" err="1"/>
              <a:t>मैं</a:t>
            </a:r>
            <a:r>
              <a:rPr lang="en-US" sz="2800" dirty="0"/>
              <a:t> </a:t>
            </a:r>
            <a:r>
              <a:rPr lang="en-US" sz="2800" dirty="0" err="1"/>
              <a:t>नांहि</a:t>
            </a:r>
            <a:r>
              <a:rPr lang="en-US" sz="2800" dirty="0"/>
              <a:t>।   </a:t>
            </a:r>
            <a:br>
              <a:rPr lang="en-US" sz="2800" dirty="0"/>
            </a:br>
            <a:r>
              <a:rPr lang="en-US" sz="2800" dirty="0" err="1"/>
              <a:t>सब</a:t>
            </a:r>
            <a:r>
              <a:rPr lang="en-US" sz="2800" dirty="0"/>
              <a:t> </a:t>
            </a:r>
            <a:r>
              <a:rPr lang="en-US" sz="2800" dirty="0" err="1"/>
              <a:t>अँधियारा</a:t>
            </a:r>
            <a:r>
              <a:rPr lang="en-US" sz="2800" dirty="0"/>
              <a:t> </a:t>
            </a:r>
            <a:r>
              <a:rPr lang="en-US" sz="2800" dirty="0" err="1"/>
              <a:t>मिटी</a:t>
            </a:r>
            <a:r>
              <a:rPr lang="en-US" sz="2800" dirty="0"/>
              <a:t> </a:t>
            </a:r>
            <a:r>
              <a:rPr lang="en-US" sz="2800" dirty="0" err="1"/>
              <a:t>गया</a:t>
            </a:r>
            <a:r>
              <a:rPr lang="en-US" sz="2800" dirty="0"/>
              <a:t> , </a:t>
            </a:r>
            <a:r>
              <a:rPr lang="en-US" sz="2800" dirty="0" err="1"/>
              <a:t>जब</a:t>
            </a:r>
            <a:r>
              <a:rPr lang="en-US" sz="2800" dirty="0"/>
              <a:t> </a:t>
            </a:r>
            <a:r>
              <a:rPr lang="en-US" sz="2800" dirty="0" err="1"/>
              <a:t>दीपक</a:t>
            </a:r>
            <a:r>
              <a:rPr lang="en-US" sz="2800" dirty="0"/>
              <a:t> </a:t>
            </a:r>
            <a:r>
              <a:rPr lang="en-US" sz="2800" dirty="0" err="1"/>
              <a:t>देख्या</a:t>
            </a:r>
            <a:r>
              <a:rPr lang="en-US" sz="2800" dirty="0"/>
              <a:t> </a:t>
            </a:r>
            <a:r>
              <a:rPr lang="en-US" sz="2800" dirty="0" err="1"/>
              <a:t>माँहि</a:t>
            </a:r>
            <a:r>
              <a:rPr lang="en-US" sz="2800" dirty="0"/>
              <a:t>।।</a:t>
            </a:r>
            <a:br>
              <a:rPr lang="en-US" sz="2800" dirty="0"/>
            </a:br>
            <a:endParaRPr lang="en-US" sz="2500" dirty="0"/>
          </a:p>
        </p:txBody>
      </p:sp>
      <p:sp>
        <p:nvSpPr>
          <p:cNvPr id="3" name="Content Placeholder 2"/>
          <p:cNvSpPr>
            <a:spLocks noGrp="1"/>
          </p:cNvSpPr>
          <p:nvPr>
            <p:ph sz="half" idx="1"/>
          </p:nvPr>
        </p:nvSpPr>
        <p:spPr/>
        <p:txBody>
          <a:bodyPr>
            <a:normAutofit lnSpcReduction="10000"/>
          </a:bodyPr>
          <a:lstStyle/>
          <a:p>
            <a:r>
              <a:rPr lang="en-US" sz="1800" dirty="0" err="1"/>
              <a:t>मैं</a:t>
            </a:r>
            <a:r>
              <a:rPr lang="en-US" sz="1800" dirty="0"/>
              <a:t> - </a:t>
            </a:r>
            <a:r>
              <a:rPr lang="en-US" sz="1800" dirty="0" err="1"/>
              <a:t>अहम्</a:t>
            </a:r>
            <a:r>
              <a:rPr lang="en-US" sz="1800" dirty="0"/>
              <a:t> ( </a:t>
            </a:r>
            <a:r>
              <a:rPr lang="en-US" sz="1800" dirty="0" err="1"/>
              <a:t>अहंकार</a:t>
            </a:r>
            <a:r>
              <a:rPr lang="en-US" sz="1800" dirty="0"/>
              <a:t> ) </a:t>
            </a:r>
          </a:p>
          <a:p>
            <a:r>
              <a:rPr lang="en-US" sz="1800" dirty="0" err="1"/>
              <a:t>हरि</a:t>
            </a:r>
            <a:r>
              <a:rPr lang="en-US" sz="1800" dirty="0"/>
              <a:t> - </a:t>
            </a:r>
            <a:r>
              <a:rPr lang="en-US" sz="1800" dirty="0" err="1"/>
              <a:t>परमेश्वर</a:t>
            </a:r>
            <a:r>
              <a:rPr lang="en-US" sz="1800" dirty="0"/>
              <a:t> </a:t>
            </a:r>
          </a:p>
          <a:p>
            <a:r>
              <a:rPr lang="en-US" sz="1800" dirty="0" err="1"/>
              <a:t>अँधियारा</a:t>
            </a:r>
            <a:r>
              <a:rPr lang="en-US" sz="1800" dirty="0"/>
              <a:t> - </a:t>
            </a:r>
            <a:r>
              <a:rPr lang="en-US" sz="1800" dirty="0" err="1"/>
              <a:t>अंधकार</a:t>
            </a:r>
            <a:endParaRPr lang="en-US" sz="1800" dirty="0"/>
          </a:p>
          <a:p>
            <a:pPr>
              <a:buNone/>
            </a:pPr>
            <a:endParaRPr lang="en-IN" sz="1700" dirty="0"/>
          </a:p>
          <a:p>
            <a:pPr>
              <a:buNone/>
            </a:pPr>
            <a:r>
              <a:rPr lang="en-US" sz="2400" dirty="0"/>
              <a:t>    </a:t>
            </a:r>
            <a:r>
              <a:rPr lang="en-US" sz="2400" dirty="0" err="1"/>
              <a:t>कबीर</a:t>
            </a:r>
            <a:r>
              <a:rPr lang="en-US" sz="2400" dirty="0"/>
              <a:t> </a:t>
            </a:r>
            <a:r>
              <a:rPr lang="en-US" sz="2400" dirty="0" err="1"/>
              <a:t>जी</a:t>
            </a:r>
            <a:r>
              <a:rPr lang="en-US" sz="2400" dirty="0"/>
              <a:t> </a:t>
            </a:r>
            <a:r>
              <a:rPr lang="en-US" sz="2400" dirty="0" err="1"/>
              <a:t>कहते</a:t>
            </a:r>
            <a:r>
              <a:rPr lang="en-US" sz="2400" dirty="0"/>
              <a:t> </a:t>
            </a:r>
            <a:r>
              <a:rPr lang="en-US" sz="2400" dirty="0" err="1"/>
              <a:t>हैं</a:t>
            </a:r>
            <a:r>
              <a:rPr lang="en-US" sz="2400" dirty="0"/>
              <a:t> </a:t>
            </a:r>
            <a:r>
              <a:rPr lang="en-US" sz="2400" dirty="0" err="1"/>
              <a:t>कि</a:t>
            </a:r>
            <a:r>
              <a:rPr lang="en-US" sz="2400" dirty="0"/>
              <a:t> </a:t>
            </a:r>
            <a:r>
              <a:rPr lang="en-US" sz="2400" dirty="0" err="1"/>
              <a:t>जब</a:t>
            </a:r>
            <a:r>
              <a:rPr lang="en-US" sz="2400" dirty="0"/>
              <a:t> </a:t>
            </a:r>
            <a:r>
              <a:rPr lang="en-US" sz="2400" dirty="0" err="1"/>
              <a:t>इस</a:t>
            </a:r>
            <a:r>
              <a:rPr lang="en-US" sz="2400" dirty="0"/>
              <a:t> </a:t>
            </a:r>
            <a:r>
              <a:rPr lang="en-US" sz="2400" dirty="0" err="1"/>
              <a:t>हृदय</a:t>
            </a:r>
            <a:r>
              <a:rPr lang="en-US" sz="2400" dirty="0"/>
              <a:t> </a:t>
            </a:r>
            <a:r>
              <a:rPr lang="en-US" sz="2400" dirty="0" err="1"/>
              <a:t>में</a:t>
            </a:r>
            <a:r>
              <a:rPr lang="en-US" sz="2400" dirty="0"/>
              <a:t> '</a:t>
            </a:r>
            <a:r>
              <a:rPr lang="en-US" sz="2400" dirty="0" err="1"/>
              <a:t>मैं</a:t>
            </a:r>
            <a:r>
              <a:rPr lang="en-US" sz="2400" dirty="0"/>
              <a:t> ' </a:t>
            </a:r>
            <a:r>
              <a:rPr lang="en-US" sz="2400" dirty="0" err="1"/>
              <a:t>अर्थात</a:t>
            </a:r>
            <a:r>
              <a:rPr lang="en-US" sz="2400" dirty="0"/>
              <a:t> </a:t>
            </a:r>
            <a:r>
              <a:rPr lang="en-US" sz="2400" dirty="0" err="1"/>
              <a:t>मेरा</a:t>
            </a:r>
            <a:r>
              <a:rPr lang="en-US" sz="2400" dirty="0"/>
              <a:t> </a:t>
            </a:r>
            <a:r>
              <a:rPr lang="en-US" sz="2400" dirty="0" err="1"/>
              <a:t>अहंकार</a:t>
            </a:r>
            <a:r>
              <a:rPr lang="en-US" sz="2400" dirty="0"/>
              <a:t> </a:t>
            </a:r>
            <a:r>
              <a:rPr lang="en-US" sz="2400" dirty="0" err="1"/>
              <a:t>था</a:t>
            </a:r>
            <a:r>
              <a:rPr lang="en-US" sz="2400" dirty="0"/>
              <a:t> </a:t>
            </a:r>
            <a:r>
              <a:rPr lang="en-US" sz="2400" dirty="0" err="1"/>
              <a:t>तब</a:t>
            </a:r>
            <a:r>
              <a:rPr lang="en-US" sz="2400" dirty="0"/>
              <a:t> </a:t>
            </a:r>
            <a:r>
              <a:rPr lang="en-US" sz="2400" dirty="0" err="1"/>
              <a:t>इसमें</a:t>
            </a:r>
            <a:r>
              <a:rPr lang="en-US" sz="2400" dirty="0"/>
              <a:t> </a:t>
            </a:r>
            <a:r>
              <a:rPr lang="en-US" sz="2400" dirty="0" err="1"/>
              <a:t>परमेश्वर</a:t>
            </a:r>
            <a:r>
              <a:rPr lang="en-US" sz="2400" dirty="0"/>
              <a:t> </a:t>
            </a:r>
            <a:r>
              <a:rPr lang="en-US" sz="2400" dirty="0" err="1"/>
              <a:t>का</a:t>
            </a:r>
            <a:r>
              <a:rPr lang="en-US" sz="2400" dirty="0"/>
              <a:t> </a:t>
            </a:r>
            <a:r>
              <a:rPr lang="en-US" sz="2400" dirty="0" err="1"/>
              <a:t>वास</a:t>
            </a:r>
            <a:r>
              <a:rPr lang="en-US" sz="2400" dirty="0"/>
              <a:t> </a:t>
            </a:r>
            <a:r>
              <a:rPr lang="en-US" sz="2400" dirty="0" err="1"/>
              <a:t>नहीं</a:t>
            </a:r>
            <a:r>
              <a:rPr lang="en-US" sz="2400" dirty="0"/>
              <a:t> </a:t>
            </a:r>
            <a:r>
              <a:rPr lang="en-US" sz="2400" dirty="0" err="1"/>
              <a:t>था</a:t>
            </a:r>
            <a:r>
              <a:rPr lang="en-US" sz="2400" dirty="0"/>
              <a:t> </a:t>
            </a:r>
            <a:r>
              <a:rPr lang="en-US" sz="2400" dirty="0" err="1"/>
              <a:t>परन्तु</a:t>
            </a:r>
            <a:r>
              <a:rPr lang="en-US" sz="2400" dirty="0"/>
              <a:t> </a:t>
            </a:r>
            <a:r>
              <a:rPr lang="en-US" sz="2400" dirty="0" err="1"/>
              <a:t>अब</a:t>
            </a:r>
            <a:r>
              <a:rPr lang="en-US" sz="2400" dirty="0"/>
              <a:t> </a:t>
            </a:r>
            <a:r>
              <a:rPr lang="en-US" sz="2400" dirty="0" err="1"/>
              <a:t>हृदय</a:t>
            </a:r>
            <a:r>
              <a:rPr lang="en-US" sz="2400" dirty="0"/>
              <a:t> </a:t>
            </a:r>
            <a:r>
              <a:rPr lang="en-US" sz="2400" dirty="0" err="1"/>
              <a:t>में</a:t>
            </a:r>
            <a:r>
              <a:rPr lang="en-US" sz="2400" dirty="0"/>
              <a:t> </a:t>
            </a:r>
            <a:r>
              <a:rPr lang="en-US" sz="2400" dirty="0" err="1"/>
              <a:t>अहंकार</a:t>
            </a:r>
            <a:r>
              <a:rPr lang="en-US" sz="2400" dirty="0"/>
              <a:t> </a:t>
            </a:r>
            <a:r>
              <a:rPr lang="en-US" sz="2400" dirty="0" err="1"/>
              <a:t>नहीं</a:t>
            </a:r>
            <a:r>
              <a:rPr lang="en-US" sz="2400" dirty="0"/>
              <a:t> </a:t>
            </a:r>
            <a:r>
              <a:rPr lang="en-US" sz="2400" dirty="0" err="1"/>
              <a:t>है</a:t>
            </a:r>
            <a:r>
              <a:rPr lang="en-US" sz="2400" dirty="0"/>
              <a:t> </a:t>
            </a:r>
            <a:r>
              <a:rPr lang="en-US" sz="2400" dirty="0" err="1"/>
              <a:t>तो</a:t>
            </a:r>
            <a:r>
              <a:rPr lang="en-US" sz="2400" dirty="0"/>
              <a:t> </a:t>
            </a:r>
            <a:r>
              <a:rPr lang="en-US" sz="2400" dirty="0" err="1"/>
              <a:t>इसमें</a:t>
            </a:r>
            <a:r>
              <a:rPr lang="en-US" sz="2400" dirty="0"/>
              <a:t> </a:t>
            </a:r>
            <a:r>
              <a:rPr lang="en-US" sz="2400" dirty="0" err="1"/>
              <a:t>प्रभु</a:t>
            </a:r>
            <a:r>
              <a:rPr lang="en-US" sz="2400" dirty="0"/>
              <a:t> </a:t>
            </a:r>
            <a:r>
              <a:rPr lang="en-US" sz="2400" dirty="0" err="1"/>
              <a:t>का</a:t>
            </a:r>
            <a:r>
              <a:rPr lang="en-US" sz="2400" dirty="0"/>
              <a:t> </a:t>
            </a:r>
            <a:r>
              <a:rPr lang="en-US" sz="2400" dirty="0" err="1"/>
              <a:t>वास</a:t>
            </a:r>
            <a:r>
              <a:rPr lang="en-US" sz="2400" dirty="0"/>
              <a:t> </a:t>
            </a:r>
            <a:r>
              <a:rPr lang="en-US" sz="2400" dirty="0" err="1"/>
              <a:t>है</a:t>
            </a:r>
            <a:r>
              <a:rPr lang="en-US" sz="2400" dirty="0"/>
              <a:t>।  </a:t>
            </a:r>
            <a:r>
              <a:rPr lang="en-US" sz="2400" dirty="0" err="1"/>
              <a:t>जब</a:t>
            </a:r>
            <a:r>
              <a:rPr lang="en-US" sz="2400" dirty="0"/>
              <a:t> </a:t>
            </a:r>
            <a:r>
              <a:rPr lang="en-US" sz="2400" dirty="0" err="1"/>
              <a:t>परमेश्वर</a:t>
            </a:r>
            <a:r>
              <a:rPr lang="en-US" sz="2400" dirty="0"/>
              <a:t> </a:t>
            </a:r>
            <a:r>
              <a:rPr lang="en-US" sz="2400" dirty="0" err="1"/>
              <a:t>नामक</a:t>
            </a:r>
            <a:r>
              <a:rPr lang="en-US" sz="2400" dirty="0"/>
              <a:t> </a:t>
            </a:r>
            <a:r>
              <a:rPr lang="en-US" sz="2400" dirty="0" err="1"/>
              <a:t>दीपक</a:t>
            </a:r>
            <a:r>
              <a:rPr lang="en-US" sz="2400" dirty="0"/>
              <a:t> </a:t>
            </a:r>
            <a:r>
              <a:rPr lang="en-US" sz="2400" dirty="0" err="1"/>
              <a:t>के</a:t>
            </a:r>
            <a:r>
              <a:rPr lang="en-US" sz="2400" dirty="0"/>
              <a:t> </a:t>
            </a:r>
            <a:r>
              <a:rPr lang="en-US" sz="2400" dirty="0" err="1"/>
              <a:t>दर्शन</a:t>
            </a:r>
            <a:r>
              <a:rPr lang="en-US" sz="2400" dirty="0"/>
              <a:t> </a:t>
            </a:r>
            <a:r>
              <a:rPr lang="en-US" sz="2400" dirty="0" err="1"/>
              <a:t>हुए</a:t>
            </a:r>
            <a:r>
              <a:rPr lang="en-US" sz="2400" dirty="0"/>
              <a:t> </a:t>
            </a:r>
            <a:r>
              <a:rPr lang="en-US" sz="2400" dirty="0" err="1"/>
              <a:t>तो</a:t>
            </a:r>
            <a:r>
              <a:rPr lang="en-US" sz="2400" dirty="0"/>
              <a:t> </a:t>
            </a:r>
            <a:r>
              <a:rPr lang="en-US" sz="2400" dirty="0" err="1"/>
              <a:t>अज्ञान</a:t>
            </a:r>
            <a:r>
              <a:rPr lang="en-US" sz="2400" dirty="0"/>
              <a:t> </a:t>
            </a:r>
            <a:r>
              <a:rPr lang="en-US" sz="2400" dirty="0" err="1"/>
              <a:t>रूपी</a:t>
            </a:r>
            <a:r>
              <a:rPr lang="en-US" sz="2400" dirty="0"/>
              <a:t> </a:t>
            </a:r>
            <a:r>
              <a:rPr lang="en-US" sz="2400" dirty="0" err="1"/>
              <a:t>अहंकार</a:t>
            </a:r>
            <a:r>
              <a:rPr lang="en-US" sz="2400" dirty="0"/>
              <a:t> </a:t>
            </a:r>
            <a:r>
              <a:rPr lang="en-US" sz="2400" dirty="0" err="1"/>
              <a:t>का</a:t>
            </a:r>
            <a:r>
              <a:rPr lang="en-US" sz="2400" dirty="0"/>
              <a:t> </a:t>
            </a:r>
            <a:r>
              <a:rPr lang="en-US" sz="2400" dirty="0" err="1"/>
              <a:t>विनाश</a:t>
            </a:r>
            <a:r>
              <a:rPr lang="en-US" sz="2400" dirty="0"/>
              <a:t> </a:t>
            </a:r>
            <a:r>
              <a:rPr lang="en-US" sz="2400" dirty="0" err="1"/>
              <a:t>हो</a:t>
            </a:r>
            <a:r>
              <a:rPr lang="en-US" sz="2400" dirty="0"/>
              <a:t> </a:t>
            </a:r>
            <a:r>
              <a:rPr lang="en-US" sz="2400" dirty="0" err="1"/>
              <a:t>गया</a:t>
            </a:r>
            <a:r>
              <a:rPr lang="en-US" sz="2400" dirty="0"/>
              <a:t>। </a:t>
            </a:r>
          </a:p>
          <a:p>
            <a:pPr>
              <a:buNone/>
            </a:pPr>
            <a:endParaRPr lang="en-IN" sz="2400" dirty="0"/>
          </a:p>
        </p:txBody>
      </p:sp>
      <p:sp>
        <p:nvSpPr>
          <p:cNvPr id="4" name="Content Placeholder 3"/>
          <p:cNvSpPr>
            <a:spLocks noGrp="1"/>
          </p:cNvSpPr>
          <p:nvPr>
            <p:ph sz="half" idx="2"/>
          </p:nvPr>
        </p:nvSpPr>
        <p:spPr/>
        <p:txBody>
          <a:bodyPr>
            <a:normAutofit lnSpcReduction="10000"/>
          </a:bodyPr>
          <a:lstStyle/>
          <a:p>
            <a:pPr>
              <a:buNone/>
            </a:pPr>
            <a:r>
              <a:rPr lang="en-US" sz="2400" dirty="0"/>
              <a:t>      </a:t>
            </a:r>
            <a:r>
              <a:rPr lang="en-US" sz="2400" dirty="0" err="1"/>
              <a:t>Kabir</a:t>
            </a:r>
            <a:r>
              <a:rPr lang="en-US" sz="2400" dirty="0"/>
              <a:t> </a:t>
            </a:r>
            <a:r>
              <a:rPr lang="en-US" sz="2400" dirty="0" err="1"/>
              <a:t>ji</a:t>
            </a:r>
            <a:r>
              <a:rPr lang="en-US" sz="2400" dirty="0"/>
              <a:t> says that when there was 'I' in my heart, that is, my ego, then there was no abode of God in it, but now there is no ego in the heart, then it is inhabited by God. When God appeared with the  lamp, the ego of ignorance was destroyed.</a:t>
            </a:r>
          </a:p>
          <a:p>
            <a:pPr>
              <a:buNone/>
            </a:pPr>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4. </a:t>
            </a:r>
            <a:r>
              <a:rPr lang="en-US" sz="2800" dirty="0" err="1"/>
              <a:t>सुखिया</a:t>
            </a:r>
            <a:r>
              <a:rPr lang="en-US" sz="2800" dirty="0"/>
              <a:t> </a:t>
            </a:r>
            <a:r>
              <a:rPr lang="en-US" sz="2800" dirty="0" err="1"/>
              <a:t>सब</a:t>
            </a:r>
            <a:r>
              <a:rPr lang="en-US" sz="2800" dirty="0"/>
              <a:t> </a:t>
            </a:r>
            <a:r>
              <a:rPr lang="en-US" sz="2800" dirty="0" err="1"/>
              <a:t>संसार</a:t>
            </a:r>
            <a:r>
              <a:rPr lang="en-US" sz="2800" dirty="0"/>
              <a:t> </a:t>
            </a:r>
            <a:r>
              <a:rPr lang="en-US" sz="2800" dirty="0" err="1"/>
              <a:t>है</a:t>
            </a:r>
            <a:r>
              <a:rPr lang="en-US" sz="2800" dirty="0"/>
              <a:t> , </a:t>
            </a:r>
            <a:r>
              <a:rPr lang="en-US" sz="2800" dirty="0" err="1"/>
              <a:t>खायै</a:t>
            </a:r>
            <a:r>
              <a:rPr lang="en-US" sz="2800" dirty="0"/>
              <a:t> </a:t>
            </a:r>
            <a:r>
              <a:rPr lang="en-US" sz="2800" dirty="0" err="1"/>
              <a:t>अरु</a:t>
            </a:r>
            <a:r>
              <a:rPr lang="en-US" sz="2800" dirty="0"/>
              <a:t> </a:t>
            </a:r>
            <a:r>
              <a:rPr lang="en-US" sz="2800" dirty="0" err="1"/>
              <a:t>सोवै</a:t>
            </a:r>
            <a:r>
              <a:rPr lang="en-US" sz="2800" dirty="0"/>
              <a:t>। </a:t>
            </a:r>
            <a:br>
              <a:rPr lang="en-US" sz="2800" dirty="0"/>
            </a:br>
            <a:r>
              <a:rPr lang="en-US" sz="2800" dirty="0" err="1"/>
              <a:t>दुखिया</a:t>
            </a:r>
            <a:r>
              <a:rPr lang="en-US" sz="2800" dirty="0"/>
              <a:t> </a:t>
            </a:r>
            <a:r>
              <a:rPr lang="en-US" sz="2800" dirty="0" err="1"/>
              <a:t>दास</a:t>
            </a:r>
            <a:r>
              <a:rPr lang="en-US" sz="2800" dirty="0"/>
              <a:t> </a:t>
            </a:r>
            <a:r>
              <a:rPr lang="en-US" sz="2800" dirty="0" err="1"/>
              <a:t>कबीर</a:t>
            </a:r>
            <a:r>
              <a:rPr lang="en-US" sz="2800" dirty="0"/>
              <a:t> </a:t>
            </a:r>
            <a:r>
              <a:rPr lang="en-US" sz="2800" dirty="0" err="1"/>
              <a:t>है</a:t>
            </a:r>
            <a:r>
              <a:rPr lang="en-US" sz="2800" dirty="0"/>
              <a:t> , </a:t>
            </a:r>
            <a:r>
              <a:rPr lang="en-US" sz="2800" dirty="0" err="1"/>
              <a:t>जागै</a:t>
            </a:r>
            <a:r>
              <a:rPr lang="en-US" sz="2800" dirty="0"/>
              <a:t> </a:t>
            </a:r>
            <a:r>
              <a:rPr lang="en-US" sz="2800" dirty="0" err="1"/>
              <a:t>अरु</a:t>
            </a:r>
            <a:r>
              <a:rPr lang="en-US" sz="2800" dirty="0"/>
              <a:t> </a:t>
            </a:r>
            <a:r>
              <a:rPr lang="en-US" sz="2800" dirty="0" err="1"/>
              <a:t>रोवै</a:t>
            </a:r>
            <a:r>
              <a:rPr lang="en-US" sz="2800" dirty="0"/>
              <a:t>।।  </a:t>
            </a:r>
            <a:br>
              <a:rPr lang="en-US" sz="2800" dirty="0"/>
            </a:br>
            <a:endParaRPr lang="en-US" sz="2500" dirty="0"/>
          </a:p>
        </p:txBody>
      </p:sp>
      <p:sp>
        <p:nvSpPr>
          <p:cNvPr id="3" name="Content Placeholder 2"/>
          <p:cNvSpPr>
            <a:spLocks noGrp="1"/>
          </p:cNvSpPr>
          <p:nvPr>
            <p:ph sz="half" idx="1"/>
          </p:nvPr>
        </p:nvSpPr>
        <p:spPr/>
        <p:txBody>
          <a:bodyPr>
            <a:normAutofit fontScale="92500" lnSpcReduction="10000"/>
          </a:bodyPr>
          <a:lstStyle/>
          <a:p>
            <a:r>
              <a:rPr lang="en-US" sz="1800" dirty="0" err="1"/>
              <a:t>सुखिया</a:t>
            </a:r>
            <a:r>
              <a:rPr lang="en-US" sz="1800" dirty="0"/>
              <a:t> - </a:t>
            </a:r>
            <a:r>
              <a:rPr lang="en-US" sz="1800" dirty="0" err="1"/>
              <a:t>सुखी</a:t>
            </a:r>
            <a:r>
              <a:rPr lang="en-US" sz="1800" dirty="0"/>
              <a:t> </a:t>
            </a:r>
          </a:p>
          <a:p>
            <a:r>
              <a:rPr lang="en-US" sz="1800" dirty="0" err="1"/>
              <a:t>अरु</a:t>
            </a:r>
            <a:r>
              <a:rPr lang="en-US" sz="1800" dirty="0"/>
              <a:t> - </a:t>
            </a:r>
            <a:r>
              <a:rPr lang="en-US" sz="1800" dirty="0" err="1"/>
              <a:t>अज्ञान</a:t>
            </a:r>
            <a:r>
              <a:rPr lang="en-US" sz="1800" dirty="0"/>
              <a:t> </a:t>
            </a:r>
            <a:r>
              <a:rPr lang="en-US" sz="1800" dirty="0" err="1"/>
              <a:t>रूपी</a:t>
            </a:r>
            <a:r>
              <a:rPr lang="en-US" sz="1800" dirty="0"/>
              <a:t> </a:t>
            </a:r>
            <a:r>
              <a:rPr lang="en-US" sz="1800" dirty="0" err="1"/>
              <a:t>अंधकार</a:t>
            </a:r>
            <a:r>
              <a:rPr lang="en-US" sz="1800" dirty="0"/>
              <a:t> </a:t>
            </a:r>
          </a:p>
          <a:p>
            <a:r>
              <a:rPr lang="en-US" sz="1800" dirty="0" err="1"/>
              <a:t>सोवै</a:t>
            </a:r>
            <a:r>
              <a:rPr lang="en-US" sz="1800" dirty="0"/>
              <a:t> - </a:t>
            </a:r>
            <a:r>
              <a:rPr lang="en-US" sz="1800" dirty="0" err="1"/>
              <a:t>सोये</a:t>
            </a:r>
            <a:r>
              <a:rPr lang="en-US" sz="1800" dirty="0"/>
              <a:t> </a:t>
            </a:r>
            <a:r>
              <a:rPr lang="en-US" sz="1800" dirty="0" err="1"/>
              <a:t>हुए</a:t>
            </a:r>
            <a:r>
              <a:rPr lang="en-US" sz="1800" dirty="0"/>
              <a:t> </a:t>
            </a:r>
          </a:p>
          <a:p>
            <a:r>
              <a:rPr lang="en-US" sz="1800" dirty="0" err="1"/>
              <a:t>दुखिया</a:t>
            </a:r>
            <a:r>
              <a:rPr lang="en-US" sz="1800" dirty="0"/>
              <a:t> - </a:t>
            </a:r>
            <a:r>
              <a:rPr lang="en-US" sz="1800" dirty="0" err="1"/>
              <a:t>दुःखी</a:t>
            </a:r>
            <a:r>
              <a:rPr lang="en-US" sz="1800" dirty="0"/>
              <a:t> </a:t>
            </a:r>
          </a:p>
          <a:p>
            <a:r>
              <a:rPr lang="en-US" sz="1800" dirty="0" err="1"/>
              <a:t>रोवै</a:t>
            </a:r>
            <a:r>
              <a:rPr lang="en-US" sz="1800" dirty="0"/>
              <a:t> - </a:t>
            </a:r>
            <a:r>
              <a:rPr lang="en-US" sz="1800" dirty="0" err="1"/>
              <a:t>रो</a:t>
            </a:r>
            <a:r>
              <a:rPr lang="en-US" sz="1800" dirty="0"/>
              <a:t> </a:t>
            </a:r>
            <a:r>
              <a:rPr lang="en-US" sz="1800" dirty="0" err="1"/>
              <a:t>रहे</a:t>
            </a:r>
            <a:endParaRPr lang="en-US" sz="1800" dirty="0"/>
          </a:p>
          <a:p>
            <a:pPr>
              <a:buNone/>
            </a:pPr>
            <a:endParaRPr lang="en-IN" sz="1700" dirty="0"/>
          </a:p>
          <a:p>
            <a:pPr>
              <a:buNone/>
            </a:pPr>
            <a:r>
              <a:rPr lang="en-US" sz="2400" dirty="0"/>
              <a:t>     </a:t>
            </a:r>
            <a:r>
              <a:rPr lang="en-US" sz="2400" dirty="0" err="1"/>
              <a:t>कबीर</a:t>
            </a:r>
            <a:r>
              <a:rPr lang="en-US" sz="2400" dirty="0"/>
              <a:t> </a:t>
            </a:r>
            <a:r>
              <a:rPr lang="en-US" sz="2400" dirty="0" err="1"/>
              <a:t>जी</a:t>
            </a:r>
            <a:r>
              <a:rPr lang="en-US" sz="2400" dirty="0"/>
              <a:t> </a:t>
            </a:r>
            <a:r>
              <a:rPr lang="en-US" sz="2400" dirty="0" err="1"/>
              <a:t>कहते</a:t>
            </a:r>
            <a:r>
              <a:rPr lang="en-US" sz="2400" dirty="0"/>
              <a:t> </a:t>
            </a:r>
            <a:r>
              <a:rPr lang="en-US" sz="2400" dirty="0" err="1"/>
              <a:t>हैं</a:t>
            </a:r>
            <a:r>
              <a:rPr lang="en-US" sz="2400" dirty="0"/>
              <a:t> </a:t>
            </a:r>
            <a:r>
              <a:rPr lang="en-US" sz="2400" dirty="0" err="1"/>
              <a:t>कि</a:t>
            </a:r>
            <a:r>
              <a:rPr lang="en-US" sz="2400" dirty="0"/>
              <a:t> </a:t>
            </a:r>
            <a:r>
              <a:rPr lang="en-US" sz="2400" dirty="0" err="1"/>
              <a:t>संसार</a:t>
            </a:r>
            <a:r>
              <a:rPr lang="en-US" sz="2400" dirty="0"/>
              <a:t> </a:t>
            </a:r>
            <a:r>
              <a:rPr lang="en-US" sz="2400" dirty="0" err="1"/>
              <a:t>के</a:t>
            </a:r>
            <a:r>
              <a:rPr lang="en-US" sz="2400" dirty="0"/>
              <a:t> </a:t>
            </a:r>
            <a:r>
              <a:rPr lang="en-US" sz="2400" dirty="0" err="1"/>
              <a:t>लोग</a:t>
            </a:r>
            <a:r>
              <a:rPr lang="en-US" sz="2400" dirty="0"/>
              <a:t> </a:t>
            </a:r>
            <a:r>
              <a:rPr lang="en-US" sz="2400" dirty="0" err="1"/>
              <a:t>अज्ञान</a:t>
            </a:r>
            <a:r>
              <a:rPr lang="en-US" sz="2400" dirty="0"/>
              <a:t> </a:t>
            </a:r>
            <a:r>
              <a:rPr lang="en-US" sz="2400" dirty="0" err="1"/>
              <a:t>रूपी</a:t>
            </a:r>
            <a:r>
              <a:rPr lang="en-US" sz="2400" dirty="0"/>
              <a:t> </a:t>
            </a:r>
            <a:r>
              <a:rPr lang="en-US" sz="2400" dirty="0" err="1"/>
              <a:t>अंधकार</a:t>
            </a:r>
            <a:r>
              <a:rPr lang="en-US" sz="2400" dirty="0"/>
              <a:t> </a:t>
            </a:r>
            <a:r>
              <a:rPr lang="en-US" sz="2400" dirty="0" err="1"/>
              <a:t>में</a:t>
            </a:r>
            <a:r>
              <a:rPr lang="en-US" sz="2400" dirty="0"/>
              <a:t> </a:t>
            </a:r>
            <a:r>
              <a:rPr lang="en-US" sz="2400" dirty="0" err="1"/>
              <a:t>डूबे</a:t>
            </a:r>
            <a:r>
              <a:rPr lang="en-US" sz="2400" dirty="0"/>
              <a:t> </a:t>
            </a:r>
            <a:r>
              <a:rPr lang="en-US" sz="2400" dirty="0" err="1"/>
              <a:t>हुए</a:t>
            </a:r>
            <a:r>
              <a:rPr lang="en-US" sz="2400" dirty="0"/>
              <a:t> </a:t>
            </a:r>
            <a:r>
              <a:rPr lang="en-US" sz="2400" dirty="0" err="1"/>
              <a:t>हैं</a:t>
            </a:r>
            <a:r>
              <a:rPr lang="en-US" sz="2400" dirty="0"/>
              <a:t> </a:t>
            </a:r>
            <a:r>
              <a:rPr lang="en-US" sz="2400" dirty="0" err="1"/>
              <a:t>अपनी</a:t>
            </a:r>
            <a:r>
              <a:rPr lang="en-US" sz="2400" dirty="0"/>
              <a:t> </a:t>
            </a:r>
            <a:r>
              <a:rPr lang="en-US" sz="2400" dirty="0" err="1"/>
              <a:t>मृत्यु</a:t>
            </a:r>
            <a:r>
              <a:rPr lang="en-US" sz="2400" dirty="0"/>
              <a:t> </a:t>
            </a:r>
            <a:r>
              <a:rPr lang="en-US" sz="2400" dirty="0" err="1"/>
              <a:t>आदि</a:t>
            </a:r>
            <a:r>
              <a:rPr lang="en-US" sz="2400" dirty="0"/>
              <a:t> </a:t>
            </a:r>
            <a:r>
              <a:rPr lang="en-US" sz="2400" dirty="0" err="1"/>
              <a:t>से</a:t>
            </a:r>
            <a:r>
              <a:rPr lang="en-US" sz="2400" dirty="0"/>
              <a:t> </a:t>
            </a:r>
            <a:r>
              <a:rPr lang="en-US" sz="2400" dirty="0" err="1"/>
              <a:t>भी</a:t>
            </a:r>
            <a:r>
              <a:rPr lang="en-US" sz="2400" dirty="0"/>
              <a:t> </a:t>
            </a:r>
            <a:r>
              <a:rPr lang="en-US" sz="2400" dirty="0" err="1"/>
              <a:t>अनजान</a:t>
            </a:r>
            <a:r>
              <a:rPr lang="en-US" sz="2400" dirty="0"/>
              <a:t> </a:t>
            </a:r>
            <a:r>
              <a:rPr lang="en-US" sz="2400" dirty="0" err="1"/>
              <a:t>सोये</a:t>
            </a:r>
            <a:r>
              <a:rPr lang="en-US" sz="2400" dirty="0"/>
              <a:t> </a:t>
            </a:r>
            <a:r>
              <a:rPr lang="en-US" sz="2400" dirty="0" err="1"/>
              <a:t>हुये</a:t>
            </a:r>
            <a:r>
              <a:rPr lang="en-US" sz="2400" dirty="0"/>
              <a:t> </a:t>
            </a:r>
            <a:r>
              <a:rPr lang="en-US" sz="2400" dirty="0" err="1"/>
              <a:t>हैं</a:t>
            </a:r>
            <a:r>
              <a:rPr lang="en-US" sz="2400" dirty="0"/>
              <a:t>। </a:t>
            </a:r>
            <a:r>
              <a:rPr lang="en-US" sz="2400" dirty="0" err="1"/>
              <a:t>ये</a:t>
            </a:r>
            <a:r>
              <a:rPr lang="en-US" sz="2400" dirty="0"/>
              <a:t> </a:t>
            </a:r>
            <a:r>
              <a:rPr lang="en-US" sz="2400" dirty="0" err="1"/>
              <a:t>सब</a:t>
            </a:r>
            <a:r>
              <a:rPr lang="en-US" sz="2400" dirty="0"/>
              <a:t> </a:t>
            </a:r>
            <a:r>
              <a:rPr lang="en-US" sz="2400" dirty="0" err="1"/>
              <a:t>देख</a:t>
            </a:r>
            <a:r>
              <a:rPr lang="en-US" sz="2400" dirty="0"/>
              <a:t> </a:t>
            </a:r>
            <a:r>
              <a:rPr lang="en-US" sz="2400" dirty="0" err="1"/>
              <a:t>कर</a:t>
            </a:r>
            <a:r>
              <a:rPr lang="en-US" sz="2400" dirty="0"/>
              <a:t> </a:t>
            </a:r>
            <a:r>
              <a:rPr lang="en-US" sz="2400" dirty="0" err="1"/>
              <a:t>कबीर</a:t>
            </a:r>
            <a:r>
              <a:rPr lang="en-US" sz="2400" dirty="0"/>
              <a:t> </a:t>
            </a:r>
            <a:r>
              <a:rPr lang="en-US" sz="2400" dirty="0" err="1"/>
              <a:t>दुखी</a:t>
            </a:r>
            <a:r>
              <a:rPr lang="en-US" sz="2400" dirty="0"/>
              <a:t> </a:t>
            </a:r>
            <a:r>
              <a:rPr lang="en-US" sz="2400" dirty="0" err="1"/>
              <a:t>हैं</a:t>
            </a:r>
            <a:r>
              <a:rPr lang="en-US" sz="2400" dirty="0"/>
              <a:t> </a:t>
            </a:r>
            <a:r>
              <a:rPr lang="en-US" sz="2400" dirty="0" err="1"/>
              <a:t>और</a:t>
            </a:r>
            <a:r>
              <a:rPr lang="en-US" sz="2400" dirty="0"/>
              <a:t> </a:t>
            </a:r>
            <a:r>
              <a:rPr lang="en-US" sz="2400" dirty="0" err="1"/>
              <a:t>वे</a:t>
            </a:r>
            <a:r>
              <a:rPr lang="en-US" sz="2400" dirty="0"/>
              <a:t> </a:t>
            </a:r>
            <a:r>
              <a:rPr lang="en-US" sz="2400" dirty="0" err="1"/>
              <a:t>रो</a:t>
            </a:r>
            <a:r>
              <a:rPr lang="en-US" sz="2400" dirty="0"/>
              <a:t> </a:t>
            </a:r>
            <a:r>
              <a:rPr lang="en-US" sz="2400" dirty="0" err="1"/>
              <a:t>रहे</a:t>
            </a:r>
            <a:r>
              <a:rPr lang="en-US" sz="2400" dirty="0"/>
              <a:t> </a:t>
            </a:r>
            <a:r>
              <a:rPr lang="en-US" sz="2400" dirty="0" err="1"/>
              <a:t>हैं</a:t>
            </a:r>
            <a:r>
              <a:rPr lang="en-US" sz="2400" dirty="0"/>
              <a:t>। </a:t>
            </a:r>
            <a:r>
              <a:rPr lang="en-US" sz="2400" dirty="0" err="1"/>
              <a:t>वे</a:t>
            </a:r>
            <a:r>
              <a:rPr lang="en-US" sz="2400" dirty="0"/>
              <a:t> </a:t>
            </a:r>
            <a:r>
              <a:rPr lang="en-US" sz="2400" dirty="0" err="1"/>
              <a:t>प्रभु</a:t>
            </a:r>
            <a:r>
              <a:rPr lang="en-US" sz="2400" dirty="0"/>
              <a:t> </a:t>
            </a:r>
            <a:r>
              <a:rPr lang="en-US" sz="2400" dirty="0" err="1"/>
              <a:t>को</a:t>
            </a:r>
            <a:r>
              <a:rPr lang="en-US" sz="2400" dirty="0"/>
              <a:t> </a:t>
            </a:r>
            <a:r>
              <a:rPr lang="en-US" sz="2400" dirty="0" err="1"/>
              <a:t>पाने</a:t>
            </a:r>
            <a:r>
              <a:rPr lang="en-US" sz="2400" dirty="0"/>
              <a:t> </a:t>
            </a:r>
            <a:r>
              <a:rPr lang="en-US" sz="2400" dirty="0" err="1"/>
              <a:t>की</a:t>
            </a:r>
            <a:r>
              <a:rPr lang="en-US" sz="2400" dirty="0"/>
              <a:t> </a:t>
            </a:r>
            <a:r>
              <a:rPr lang="en-US" sz="2400" dirty="0" err="1"/>
              <a:t>आशा</a:t>
            </a:r>
            <a:r>
              <a:rPr lang="en-US" sz="2400" dirty="0"/>
              <a:t> </a:t>
            </a:r>
            <a:r>
              <a:rPr lang="en-US" sz="2400" dirty="0" err="1"/>
              <a:t>में</a:t>
            </a:r>
            <a:r>
              <a:rPr lang="en-US" sz="2400" dirty="0"/>
              <a:t> </a:t>
            </a:r>
            <a:r>
              <a:rPr lang="en-US" sz="2400" dirty="0" err="1"/>
              <a:t>हमेशा</a:t>
            </a:r>
            <a:r>
              <a:rPr lang="en-US" sz="2400" dirty="0"/>
              <a:t> </a:t>
            </a:r>
            <a:r>
              <a:rPr lang="en-US" sz="2400" dirty="0" err="1"/>
              <a:t>चिंता</a:t>
            </a:r>
            <a:r>
              <a:rPr lang="en-US" sz="2400" dirty="0"/>
              <a:t> </a:t>
            </a:r>
            <a:r>
              <a:rPr lang="en-US" sz="2400" dirty="0" err="1"/>
              <a:t>में</a:t>
            </a:r>
            <a:r>
              <a:rPr lang="en-US" sz="2400" dirty="0"/>
              <a:t> </a:t>
            </a:r>
            <a:r>
              <a:rPr lang="en-US" sz="2400" dirty="0" err="1"/>
              <a:t>जागते</a:t>
            </a:r>
            <a:r>
              <a:rPr lang="en-US" sz="2400" dirty="0"/>
              <a:t> </a:t>
            </a:r>
            <a:r>
              <a:rPr lang="en-US" sz="2400" dirty="0" err="1"/>
              <a:t>रहते</a:t>
            </a:r>
            <a:r>
              <a:rPr lang="en-US" sz="2400" dirty="0"/>
              <a:t> </a:t>
            </a:r>
            <a:r>
              <a:rPr lang="en-US" sz="2400" dirty="0" err="1"/>
              <a:t>हैं</a:t>
            </a:r>
            <a:r>
              <a:rPr lang="en-US" sz="2400" dirty="0"/>
              <a:t>। </a:t>
            </a:r>
          </a:p>
        </p:txBody>
      </p:sp>
      <p:sp>
        <p:nvSpPr>
          <p:cNvPr id="4" name="Content Placeholder 3"/>
          <p:cNvSpPr>
            <a:spLocks noGrp="1"/>
          </p:cNvSpPr>
          <p:nvPr>
            <p:ph sz="half" idx="2"/>
          </p:nvPr>
        </p:nvSpPr>
        <p:spPr/>
        <p:txBody>
          <a:bodyPr>
            <a:normAutofit fontScale="92500" lnSpcReduction="10000"/>
          </a:bodyPr>
          <a:lstStyle/>
          <a:p>
            <a:pPr>
              <a:buNone/>
            </a:pPr>
            <a:r>
              <a:rPr lang="en-US" dirty="0"/>
              <a:t>     </a:t>
            </a:r>
            <a:r>
              <a:rPr lang="en-US" dirty="0" err="1"/>
              <a:t>Kabir</a:t>
            </a:r>
            <a:r>
              <a:rPr lang="en-US" dirty="0"/>
              <a:t> </a:t>
            </a:r>
            <a:r>
              <a:rPr lang="en-US" dirty="0" err="1"/>
              <a:t>ji</a:t>
            </a:r>
            <a:r>
              <a:rPr lang="en-US" dirty="0"/>
              <a:t> says that the people of the world are immersed in the darkness of ignorance, even sleeping unaware of their death etc. </a:t>
            </a:r>
          </a:p>
          <a:p>
            <a:pPr>
              <a:buNone/>
            </a:pPr>
            <a:r>
              <a:rPr lang="en-US" dirty="0"/>
              <a:t>     </a:t>
            </a:r>
            <a:r>
              <a:rPr lang="en-US" dirty="0" err="1"/>
              <a:t>Kabir</a:t>
            </a:r>
            <a:r>
              <a:rPr lang="en-US" dirty="0"/>
              <a:t> is sad after seeing all this and he is crying.</a:t>
            </a:r>
          </a:p>
          <a:p>
            <a:pPr>
              <a:buNone/>
            </a:pPr>
            <a:r>
              <a:rPr lang="en-US" dirty="0"/>
              <a:t>      They are always awake in worry in the hope of finding God.</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5. </a:t>
            </a:r>
            <a:r>
              <a:rPr lang="en-US" sz="2800" dirty="0" err="1"/>
              <a:t>बिरह</a:t>
            </a:r>
            <a:r>
              <a:rPr lang="en-US" sz="2800" dirty="0"/>
              <a:t> </a:t>
            </a:r>
            <a:r>
              <a:rPr lang="en-US" sz="2800" dirty="0" err="1"/>
              <a:t>भुवंगम</a:t>
            </a:r>
            <a:r>
              <a:rPr lang="en-US" sz="2800" dirty="0"/>
              <a:t> </a:t>
            </a:r>
            <a:r>
              <a:rPr lang="en-US" sz="2800" dirty="0" err="1"/>
              <a:t>तन</a:t>
            </a:r>
            <a:r>
              <a:rPr lang="en-US" sz="2800" dirty="0"/>
              <a:t> </a:t>
            </a:r>
            <a:r>
              <a:rPr lang="en-US" sz="2800" dirty="0" err="1"/>
              <a:t>बसै</a:t>
            </a:r>
            <a:r>
              <a:rPr lang="en-US" sz="2800" dirty="0"/>
              <a:t> , </a:t>
            </a:r>
            <a:r>
              <a:rPr lang="en-US" sz="2800" dirty="0" err="1"/>
              <a:t>मंत्र</a:t>
            </a:r>
            <a:r>
              <a:rPr lang="en-US" sz="2800" dirty="0"/>
              <a:t> न </a:t>
            </a:r>
            <a:r>
              <a:rPr lang="en-US" sz="2800" dirty="0" err="1"/>
              <a:t>लागै</a:t>
            </a:r>
            <a:r>
              <a:rPr lang="en-US" sz="2800" dirty="0"/>
              <a:t> </a:t>
            </a:r>
            <a:r>
              <a:rPr lang="en-US" sz="2800" dirty="0" err="1"/>
              <a:t>कोइ</a:t>
            </a:r>
            <a:r>
              <a:rPr lang="en-US" sz="2800" dirty="0"/>
              <a:t>। </a:t>
            </a:r>
            <a:br>
              <a:rPr lang="en-US" sz="2800" dirty="0"/>
            </a:br>
            <a:r>
              <a:rPr lang="en-US" sz="2800" dirty="0" err="1"/>
              <a:t>राम</a:t>
            </a:r>
            <a:r>
              <a:rPr lang="en-US" sz="2800" dirty="0"/>
              <a:t> </a:t>
            </a:r>
            <a:r>
              <a:rPr lang="en-US" sz="2800" dirty="0" err="1"/>
              <a:t>बियोगी</a:t>
            </a:r>
            <a:r>
              <a:rPr lang="en-US" sz="2800" dirty="0"/>
              <a:t> </a:t>
            </a:r>
            <a:r>
              <a:rPr lang="en-US" sz="2800" dirty="0" err="1"/>
              <a:t>ना</a:t>
            </a:r>
            <a:r>
              <a:rPr lang="en-US" sz="2800" dirty="0"/>
              <a:t> </a:t>
            </a:r>
            <a:r>
              <a:rPr lang="en-US" sz="2800" dirty="0" err="1"/>
              <a:t>जिवै</a:t>
            </a:r>
            <a:r>
              <a:rPr lang="en-US" sz="2800" dirty="0"/>
              <a:t> ,</a:t>
            </a:r>
            <a:r>
              <a:rPr lang="en-US" sz="2800" dirty="0" err="1"/>
              <a:t>जिवै</a:t>
            </a:r>
            <a:r>
              <a:rPr lang="en-US" sz="2800" dirty="0"/>
              <a:t> </a:t>
            </a:r>
            <a:r>
              <a:rPr lang="en-US" sz="2800" dirty="0" err="1"/>
              <a:t>तो</a:t>
            </a:r>
            <a:r>
              <a:rPr lang="en-US" sz="2800" dirty="0"/>
              <a:t> </a:t>
            </a:r>
            <a:r>
              <a:rPr lang="en-US" sz="2800" dirty="0" err="1"/>
              <a:t>बौरा</a:t>
            </a:r>
            <a:r>
              <a:rPr lang="en-US" sz="2800" dirty="0"/>
              <a:t> </a:t>
            </a:r>
            <a:r>
              <a:rPr lang="en-US" sz="2800" dirty="0" err="1"/>
              <a:t>होइ</a:t>
            </a:r>
            <a:r>
              <a:rPr lang="en-US" sz="2800" dirty="0"/>
              <a:t>।।</a:t>
            </a:r>
            <a:br>
              <a:rPr lang="en-US" sz="2800" dirty="0"/>
            </a:br>
            <a:endParaRPr lang="en-US" sz="2500" dirty="0"/>
          </a:p>
        </p:txBody>
      </p:sp>
      <p:sp>
        <p:nvSpPr>
          <p:cNvPr id="3" name="Content Placeholder 2"/>
          <p:cNvSpPr>
            <a:spLocks noGrp="1"/>
          </p:cNvSpPr>
          <p:nvPr>
            <p:ph sz="half" idx="1"/>
          </p:nvPr>
        </p:nvSpPr>
        <p:spPr/>
        <p:txBody>
          <a:bodyPr>
            <a:normAutofit fontScale="85000" lnSpcReduction="10000"/>
          </a:bodyPr>
          <a:lstStyle/>
          <a:p>
            <a:r>
              <a:rPr lang="en-US" sz="1800" dirty="0" err="1"/>
              <a:t>बिरह</a:t>
            </a:r>
            <a:r>
              <a:rPr lang="en-US" sz="1800" dirty="0"/>
              <a:t> - </a:t>
            </a:r>
            <a:r>
              <a:rPr lang="en-US" sz="1800" dirty="0" err="1"/>
              <a:t>बिछड़ने</a:t>
            </a:r>
            <a:r>
              <a:rPr lang="en-US" sz="1800" dirty="0"/>
              <a:t> </a:t>
            </a:r>
            <a:r>
              <a:rPr lang="en-US" sz="1800" dirty="0" err="1"/>
              <a:t>का</a:t>
            </a:r>
            <a:r>
              <a:rPr lang="en-US" sz="1800" dirty="0"/>
              <a:t> </a:t>
            </a:r>
            <a:r>
              <a:rPr lang="en-US" sz="1800" dirty="0" err="1"/>
              <a:t>गम</a:t>
            </a:r>
            <a:r>
              <a:rPr lang="en-US" sz="1800" dirty="0"/>
              <a:t> </a:t>
            </a:r>
          </a:p>
          <a:p>
            <a:r>
              <a:rPr lang="en-US" sz="1800" dirty="0" err="1"/>
              <a:t>भुवंगम</a:t>
            </a:r>
            <a:r>
              <a:rPr lang="en-US" sz="1800" dirty="0"/>
              <a:t> -</a:t>
            </a:r>
            <a:r>
              <a:rPr lang="en-US" sz="1800" dirty="0" err="1"/>
              <a:t>भुजंग</a:t>
            </a:r>
            <a:r>
              <a:rPr lang="en-US" sz="1800" dirty="0"/>
              <a:t> , </a:t>
            </a:r>
            <a:r>
              <a:rPr lang="en-US" sz="1800" dirty="0" err="1"/>
              <a:t>सांप</a:t>
            </a:r>
            <a:r>
              <a:rPr lang="en-US" sz="1800" dirty="0"/>
              <a:t>   </a:t>
            </a:r>
          </a:p>
          <a:p>
            <a:r>
              <a:rPr lang="en-US" sz="1800" dirty="0" err="1"/>
              <a:t>बौरा</a:t>
            </a:r>
            <a:r>
              <a:rPr lang="en-US" sz="1800" dirty="0"/>
              <a:t> - </a:t>
            </a:r>
            <a:r>
              <a:rPr lang="en-US" sz="1800" dirty="0" err="1"/>
              <a:t>पागल</a:t>
            </a:r>
            <a:endParaRPr lang="en-US" sz="1800" dirty="0"/>
          </a:p>
          <a:p>
            <a:pPr>
              <a:buNone/>
            </a:pPr>
            <a:endParaRPr lang="en-IN" sz="1700" dirty="0"/>
          </a:p>
          <a:p>
            <a:pPr>
              <a:buNone/>
            </a:pPr>
            <a:r>
              <a:rPr lang="en-US" sz="2400" dirty="0"/>
              <a:t>     </a:t>
            </a:r>
            <a:r>
              <a:rPr lang="en-US" sz="2400" dirty="0" err="1"/>
              <a:t>कबीरदास</a:t>
            </a:r>
            <a:r>
              <a:rPr lang="en-US" sz="2400" dirty="0"/>
              <a:t> </a:t>
            </a:r>
            <a:r>
              <a:rPr lang="en-US" sz="2400" dirty="0" err="1"/>
              <a:t>जी</a:t>
            </a:r>
            <a:r>
              <a:rPr lang="en-US" sz="2400" dirty="0"/>
              <a:t> </a:t>
            </a:r>
            <a:r>
              <a:rPr lang="en-US" sz="2400" dirty="0" err="1"/>
              <a:t>कहते</a:t>
            </a:r>
            <a:r>
              <a:rPr lang="en-US" sz="2400" dirty="0"/>
              <a:t> </a:t>
            </a:r>
            <a:r>
              <a:rPr lang="en-US" sz="2400" dirty="0" err="1"/>
              <a:t>हैं</a:t>
            </a:r>
            <a:r>
              <a:rPr lang="en-US" sz="2400" dirty="0"/>
              <a:t> </a:t>
            </a:r>
            <a:r>
              <a:rPr lang="en-US" sz="2400" dirty="0" err="1"/>
              <a:t>कि</a:t>
            </a:r>
            <a:r>
              <a:rPr lang="en-US" sz="2400" dirty="0"/>
              <a:t> </a:t>
            </a:r>
            <a:r>
              <a:rPr lang="en-US" sz="2400" dirty="0" err="1"/>
              <a:t>जब</a:t>
            </a:r>
            <a:r>
              <a:rPr lang="en-US" sz="2400" dirty="0"/>
              <a:t> </a:t>
            </a:r>
            <a:r>
              <a:rPr lang="en-US" sz="2400" dirty="0" err="1"/>
              <a:t>मनुष्य</a:t>
            </a:r>
            <a:r>
              <a:rPr lang="en-US" sz="2400" dirty="0"/>
              <a:t> </a:t>
            </a:r>
            <a:r>
              <a:rPr lang="en-US" sz="2400" dirty="0" err="1"/>
              <a:t>के</a:t>
            </a:r>
            <a:r>
              <a:rPr lang="en-US" sz="2400" dirty="0"/>
              <a:t> </a:t>
            </a:r>
            <a:r>
              <a:rPr lang="en-US" sz="2400" dirty="0" err="1"/>
              <a:t>मन</a:t>
            </a:r>
            <a:r>
              <a:rPr lang="en-US" sz="2400" dirty="0"/>
              <a:t> </a:t>
            </a:r>
            <a:r>
              <a:rPr lang="en-US" sz="2400" dirty="0" err="1"/>
              <a:t>में</a:t>
            </a:r>
            <a:r>
              <a:rPr lang="en-US" sz="2400" dirty="0"/>
              <a:t> </a:t>
            </a:r>
            <a:r>
              <a:rPr lang="en-US" sz="2400" dirty="0" err="1"/>
              <a:t>अपनों</a:t>
            </a:r>
            <a:r>
              <a:rPr lang="en-US" sz="2400" dirty="0"/>
              <a:t> </a:t>
            </a:r>
            <a:r>
              <a:rPr lang="en-US" sz="2400" dirty="0" err="1"/>
              <a:t>के</a:t>
            </a:r>
            <a:r>
              <a:rPr lang="en-US" sz="2400" dirty="0"/>
              <a:t> </a:t>
            </a:r>
            <a:r>
              <a:rPr lang="en-US" sz="2400" dirty="0" err="1"/>
              <a:t>बिछड़ने</a:t>
            </a:r>
            <a:r>
              <a:rPr lang="en-US" sz="2400" dirty="0"/>
              <a:t> </a:t>
            </a:r>
            <a:r>
              <a:rPr lang="en-US" sz="2400" dirty="0" err="1"/>
              <a:t>का</a:t>
            </a:r>
            <a:r>
              <a:rPr lang="en-US" sz="2400" dirty="0"/>
              <a:t> </a:t>
            </a:r>
            <a:r>
              <a:rPr lang="en-US" sz="2400" dirty="0" err="1"/>
              <a:t>गम</a:t>
            </a:r>
            <a:r>
              <a:rPr lang="en-US" sz="2400" dirty="0"/>
              <a:t> </a:t>
            </a:r>
            <a:r>
              <a:rPr lang="en-US" sz="2400" dirty="0" err="1"/>
              <a:t>सांप</a:t>
            </a:r>
            <a:r>
              <a:rPr lang="en-US" sz="2400" dirty="0"/>
              <a:t> </a:t>
            </a:r>
            <a:r>
              <a:rPr lang="en-US" sz="2400" dirty="0" err="1"/>
              <a:t>बन</a:t>
            </a:r>
            <a:r>
              <a:rPr lang="en-US" sz="2400" dirty="0"/>
              <a:t> </a:t>
            </a:r>
            <a:r>
              <a:rPr lang="en-US" sz="2400" dirty="0" err="1"/>
              <a:t>कर</a:t>
            </a:r>
            <a:r>
              <a:rPr lang="en-US" sz="2400" dirty="0"/>
              <a:t> </a:t>
            </a:r>
            <a:r>
              <a:rPr lang="en-US" sz="2400" dirty="0" err="1"/>
              <a:t>लोटने</a:t>
            </a:r>
            <a:r>
              <a:rPr lang="en-US" sz="2400" dirty="0"/>
              <a:t>  </a:t>
            </a:r>
            <a:r>
              <a:rPr lang="en-US" sz="2400" dirty="0" err="1"/>
              <a:t>लगता</a:t>
            </a:r>
            <a:r>
              <a:rPr lang="en-US" sz="2400" dirty="0"/>
              <a:t> </a:t>
            </a:r>
            <a:r>
              <a:rPr lang="en-US" sz="2400" dirty="0" err="1"/>
              <a:t>है</a:t>
            </a:r>
            <a:r>
              <a:rPr lang="en-US" sz="2400" dirty="0"/>
              <a:t> </a:t>
            </a:r>
            <a:r>
              <a:rPr lang="en-US" sz="2400" dirty="0" err="1"/>
              <a:t>तो</a:t>
            </a:r>
            <a:r>
              <a:rPr lang="en-US" sz="2400" dirty="0"/>
              <a:t> </a:t>
            </a:r>
            <a:r>
              <a:rPr lang="en-US" sz="2400" dirty="0" err="1"/>
              <a:t>उस</a:t>
            </a:r>
            <a:r>
              <a:rPr lang="en-US" sz="2400" dirty="0"/>
              <a:t> </a:t>
            </a:r>
            <a:r>
              <a:rPr lang="en-US" sz="2400" dirty="0" err="1"/>
              <a:t>पर</a:t>
            </a:r>
            <a:r>
              <a:rPr lang="en-US" sz="2400" dirty="0"/>
              <a:t> न </a:t>
            </a:r>
            <a:r>
              <a:rPr lang="en-US" sz="2400" dirty="0" err="1"/>
              <a:t>कोई</a:t>
            </a:r>
            <a:r>
              <a:rPr lang="en-US" sz="2400" dirty="0"/>
              <a:t> </a:t>
            </a:r>
            <a:r>
              <a:rPr lang="en-US" sz="2400" dirty="0" err="1"/>
              <a:t>मन्त्र</a:t>
            </a:r>
            <a:r>
              <a:rPr lang="en-US" sz="2400" dirty="0"/>
              <a:t> </a:t>
            </a:r>
            <a:r>
              <a:rPr lang="en-US" sz="2400" dirty="0" err="1"/>
              <a:t>असर</a:t>
            </a:r>
            <a:r>
              <a:rPr lang="en-US" sz="2400" dirty="0"/>
              <a:t> </a:t>
            </a:r>
            <a:r>
              <a:rPr lang="en-US" sz="2400" dirty="0" err="1"/>
              <a:t>करता</a:t>
            </a:r>
            <a:r>
              <a:rPr lang="en-US" sz="2400" dirty="0"/>
              <a:t> </a:t>
            </a:r>
            <a:r>
              <a:rPr lang="en-US" sz="2400" dirty="0" err="1"/>
              <a:t>है</a:t>
            </a:r>
            <a:r>
              <a:rPr lang="en-US" sz="2400" dirty="0"/>
              <a:t> </a:t>
            </a:r>
            <a:r>
              <a:rPr lang="en-US" sz="2400" dirty="0" err="1"/>
              <a:t>और</a:t>
            </a:r>
            <a:r>
              <a:rPr lang="en-US" sz="2400" dirty="0"/>
              <a:t> न </a:t>
            </a:r>
            <a:r>
              <a:rPr lang="en-US" sz="2400" dirty="0" err="1"/>
              <a:t>ही</a:t>
            </a:r>
            <a:r>
              <a:rPr lang="en-US" sz="2400" dirty="0"/>
              <a:t> </a:t>
            </a:r>
            <a:r>
              <a:rPr lang="en-US" sz="2400" dirty="0" err="1"/>
              <a:t>कोई</a:t>
            </a:r>
            <a:r>
              <a:rPr lang="en-US" sz="2400" dirty="0"/>
              <a:t> </a:t>
            </a:r>
            <a:r>
              <a:rPr lang="en-US" sz="2400" dirty="0" err="1"/>
              <a:t>दवा</a:t>
            </a:r>
            <a:r>
              <a:rPr lang="en-US" sz="2400" dirty="0"/>
              <a:t> </a:t>
            </a:r>
            <a:r>
              <a:rPr lang="en-US" sz="2400" dirty="0" err="1"/>
              <a:t>असर</a:t>
            </a:r>
            <a:r>
              <a:rPr lang="en-US" sz="2400" dirty="0"/>
              <a:t> </a:t>
            </a:r>
            <a:r>
              <a:rPr lang="en-US" sz="2400" dirty="0" err="1"/>
              <a:t>करती</a:t>
            </a:r>
            <a:r>
              <a:rPr lang="en-US" sz="2400" dirty="0"/>
              <a:t> </a:t>
            </a:r>
            <a:r>
              <a:rPr lang="en-US" sz="2400" dirty="0" err="1"/>
              <a:t>है</a:t>
            </a:r>
            <a:r>
              <a:rPr lang="en-US" sz="2400" dirty="0"/>
              <a:t>।  </a:t>
            </a:r>
            <a:r>
              <a:rPr lang="en-US" sz="2400" dirty="0" err="1"/>
              <a:t>उसी</a:t>
            </a:r>
            <a:r>
              <a:rPr lang="en-US" sz="2400" dirty="0"/>
              <a:t> </a:t>
            </a:r>
            <a:r>
              <a:rPr lang="en-US" sz="2400" dirty="0" err="1"/>
              <a:t>तरह</a:t>
            </a:r>
            <a:r>
              <a:rPr lang="en-US" sz="2400" dirty="0"/>
              <a:t> </a:t>
            </a:r>
            <a:r>
              <a:rPr lang="en-US" sz="2400" dirty="0" err="1"/>
              <a:t>राम</a:t>
            </a:r>
            <a:r>
              <a:rPr lang="en-US" sz="2400" dirty="0"/>
              <a:t> </a:t>
            </a:r>
            <a:r>
              <a:rPr lang="en-US" sz="2400" dirty="0" err="1"/>
              <a:t>अर्थात</a:t>
            </a:r>
            <a:r>
              <a:rPr lang="en-US" sz="2400" dirty="0"/>
              <a:t> </a:t>
            </a:r>
            <a:r>
              <a:rPr lang="en-US" sz="2400" dirty="0" err="1"/>
              <a:t>ईश्वर</a:t>
            </a:r>
            <a:r>
              <a:rPr lang="en-US" sz="2400" dirty="0"/>
              <a:t> </a:t>
            </a:r>
            <a:r>
              <a:rPr lang="en-US" sz="2400" dirty="0" err="1"/>
              <a:t>के</a:t>
            </a:r>
            <a:r>
              <a:rPr lang="en-US" sz="2400" dirty="0"/>
              <a:t> </a:t>
            </a:r>
            <a:r>
              <a:rPr lang="en-US" sz="2400" dirty="0" err="1"/>
              <a:t>वियोग</a:t>
            </a:r>
            <a:r>
              <a:rPr lang="en-US" sz="2400" dirty="0"/>
              <a:t> </a:t>
            </a:r>
            <a:r>
              <a:rPr lang="en-US" sz="2400" dirty="0" err="1"/>
              <a:t>में</a:t>
            </a:r>
            <a:r>
              <a:rPr lang="en-US" sz="2400" dirty="0"/>
              <a:t> </a:t>
            </a:r>
            <a:r>
              <a:rPr lang="en-US" sz="2400" dirty="0" err="1"/>
              <a:t>मनुष्य</a:t>
            </a:r>
            <a:r>
              <a:rPr lang="en-US" sz="2400" dirty="0"/>
              <a:t> </a:t>
            </a:r>
            <a:r>
              <a:rPr lang="en-US" sz="2400" dirty="0" err="1"/>
              <a:t>जीवित</a:t>
            </a:r>
            <a:r>
              <a:rPr lang="en-US" sz="2400" dirty="0"/>
              <a:t> </a:t>
            </a:r>
            <a:r>
              <a:rPr lang="en-US" sz="2400" dirty="0" err="1"/>
              <a:t>नहीं</a:t>
            </a:r>
            <a:r>
              <a:rPr lang="en-US" sz="2400" dirty="0"/>
              <a:t> </a:t>
            </a:r>
            <a:r>
              <a:rPr lang="en-US" sz="2400" dirty="0" err="1"/>
              <a:t>रह</a:t>
            </a:r>
            <a:r>
              <a:rPr lang="en-US" sz="2400" dirty="0"/>
              <a:t> </a:t>
            </a:r>
            <a:r>
              <a:rPr lang="en-US" sz="2400" dirty="0" err="1"/>
              <a:t>सकता</a:t>
            </a:r>
            <a:r>
              <a:rPr lang="en-US" sz="2400" dirty="0"/>
              <a:t> </a:t>
            </a:r>
            <a:r>
              <a:rPr lang="en-US" sz="2400" dirty="0" err="1"/>
              <a:t>और</a:t>
            </a:r>
            <a:r>
              <a:rPr lang="en-US" sz="2400" dirty="0"/>
              <a:t> </a:t>
            </a:r>
            <a:r>
              <a:rPr lang="en-US" sz="2400" dirty="0" err="1"/>
              <a:t>यदि</a:t>
            </a:r>
            <a:r>
              <a:rPr lang="en-US" sz="2400" dirty="0"/>
              <a:t> </a:t>
            </a:r>
            <a:r>
              <a:rPr lang="en-US" sz="2400" dirty="0" err="1"/>
              <a:t>वह</a:t>
            </a:r>
            <a:r>
              <a:rPr lang="en-US" sz="2400" dirty="0"/>
              <a:t> </a:t>
            </a:r>
            <a:r>
              <a:rPr lang="en-US" sz="2400" dirty="0" err="1"/>
              <a:t>जीवित</a:t>
            </a:r>
            <a:r>
              <a:rPr lang="en-US" sz="2400" dirty="0"/>
              <a:t> </a:t>
            </a:r>
            <a:r>
              <a:rPr lang="en-US" sz="2400" dirty="0" err="1"/>
              <a:t>रहता</a:t>
            </a:r>
            <a:r>
              <a:rPr lang="en-US" sz="2400" dirty="0"/>
              <a:t> </a:t>
            </a:r>
            <a:r>
              <a:rPr lang="en-US" sz="2400" dirty="0" err="1"/>
              <a:t>भी</a:t>
            </a:r>
            <a:r>
              <a:rPr lang="en-US" sz="2400" dirty="0"/>
              <a:t> </a:t>
            </a:r>
            <a:r>
              <a:rPr lang="en-US" sz="2400" dirty="0" err="1"/>
              <a:t>है</a:t>
            </a:r>
            <a:r>
              <a:rPr lang="en-US" sz="2400" dirty="0"/>
              <a:t> </a:t>
            </a:r>
            <a:r>
              <a:rPr lang="en-US" sz="2400" dirty="0" err="1"/>
              <a:t>तो</a:t>
            </a:r>
            <a:r>
              <a:rPr lang="en-US" sz="2400" dirty="0"/>
              <a:t> </a:t>
            </a:r>
            <a:r>
              <a:rPr lang="en-US" sz="2400" dirty="0" err="1"/>
              <a:t>उसकी</a:t>
            </a:r>
            <a:r>
              <a:rPr lang="en-US" sz="2400" dirty="0"/>
              <a:t> </a:t>
            </a:r>
            <a:r>
              <a:rPr lang="en-US" sz="2400" dirty="0" err="1"/>
              <a:t>स्थिति</a:t>
            </a:r>
            <a:r>
              <a:rPr lang="en-US" sz="2400" dirty="0"/>
              <a:t> </a:t>
            </a:r>
            <a:r>
              <a:rPr lang="en-US" sz="2400" dirty="0" err="1"/>
              <a:t>पागलों</a:t>
            </a:r>
            <a:r>
              <a:rPr lang="en-US" sz="2400" dirty="0"/>
              <a:t>  </a:t>
            </a:r>
            <a:r>
              <a:rPr lang="en-US" sz="2400" dirty="0" err="1"/>
              <a:t>जैसी</a:t>
            </a:r>
            <a:r>
              <a:rPr lang="en-US" sz="2400" dirty="0"/>
              <a:t> </a:t>
            </a:r>
            <a:r>
              <a:rPr lang="en-US" sz="2400" dirty="0" err="1"/>
              <a:t>हो</a:t>
            </a:r>
            <a:r>
              <a:rPr lang="en-US" sz="2400" dirty="0"/>
              <a:t> </a:t>
            </a:r>
            <a:r>
              <a:rPr lang="en-US" sz="2400" dirty="0" err="1"/>
              <a:t>जाती</a:t>
            </a:r>
            <a:r>
              <a:rPr lang="en-US" sz="2400" dirty="0"/>
              <a:t> </a:t>
            </a:r>
            <a:r>
              <a:rPr lang="en-US" sz="2400" dirty="0" err="1"/>
              <a:t>है</a:t>
            </a:r>
            <a:r>
              <a:rPr lang="en-US" sz="2400" dirty="0"/>
              <a:t>।  </a:t>
            </a:r>
          </a:p>
          <a:p>
            <a:pPr>
              <a:buNone/>
            </a:pPr>
            <a:endParaRPr lang="en-IN" sz="2400" dirty="0"/>
          </a:p>
        </p:txBody>
      </p:sp>
      <p:sp>
        <p:nvSpPr>
          <p:cNvPr id="4" name="Content Placeholder 3"/>
          <p:cNvSpPr>
            <a:spLocks noGrp="1"/>
          </p:cNvSpPr>
          <p:nvPr>
            <p:ph sz="half" idx="2"/>
          </p:nvPr>
        </p:nvSpPr>
        <p:spPr/>
        <p:txBody>
          <a:bodyPr>
            <a:normAutofit fontScale="85000" lnSpcReduction="10000"/>
          </a:bodyPr>
          <a:lstStyle/>
          <a:p>
            <a:pPr>
              <a:buNone/>
            </a:pPr>
            <a:r>
              <a:rPr lang="en-US" dirty="0"/>
              <a:t>     </a:t>
            </a:r>
            <a:r>
              <a:rPr lang="en-US" dirty="0" err="1"/>
              <a:t>Kabirdas</a:t>
            </a:r>
            <a:r>
              <a:rPr lang="en-US" dirty="0"/>
              <a:t> says that when a person feels the sorrow of the laying of his loved ones in the snake, then no mantra affects him nor does any medicine affect him.</a:t>
            </a:r>
          </a:p>
          <a:p>
            <a:pPr>
              <a:buNone/>
            </a:pPr>
            <a:r>
              <a:rPr lang="en-US" dirty="0"/>
              <a:t>     In the same way, a person cannot survive in the disconnection of Rama, i.e., God, and even if he stays alive, his condition becomes crazy.</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6.निंदक </a:t>
            </a:r>
            <a:r>
              <a:rPr lang="en-US" sz="2800" dirty="0" err="1"/>
              <a:t>नेड़ा</a:t>
            </a:r>
            <a:r>
              <a:rPr lang="en-US" sz="2800" dirty="0"/>
              <a:t> </a:t>
            </a:r>
            <a:r>
              <a:rPr lang="en-US" sz="2800" dirty="0" err="1"/>
              <a:t>राखिये</a:t>
            </a:r>
            <a:r>
              <a:rPr lang="en-US" sz="2800" dirty="0"/>
              <a:t> , </a:t>
            </a:r>
            <a:r>
              <a:rPr lang="en-US" sz="2800" dirty="0" err="1"/>
              <a:t>आँगणि</a:t>
            </a:r>
            <a:r>
              <a:rPr lang="en-US" sz="2800" dirty="0"/>
              <a:t> </a:t>
            </a:r>
            <a:r>
              <a:rPr lang="en-US" sz="2800" dirty="0" err="1"/>
              <a:t>कुटी</a:t>
            </a:r>
            <a:r>
              <a:rPr lang="en-US" sz="2800" dirty="0"/>
              <a:t> </a:t>
            </a:r>
            <a:r>
              <a:rPr lang="en-US" sz="2800" dirty="0" err="1"/>
              <a:t>बँधाइ</a:t>
            </a:r>
            <a:r>
              <a:rPr lang="en-US" sz="2800" dirty="0"/>
              <a:t>। </a:t>
            </a:r>
            <a:br>
              <a:rPr lang="en-US" sz="2800" dirty="0"/>
            </a:br>
            <a:r>
              <a:rPr lang="en-US" sz="2800" dirty="0" err="1"/>
              <a:t>बिन</a:t>
            </a:r>
            <a:r>
              <a:rPr lang="en-US" sz="2800" dirty="0"/>
              <a:t> </a:t>
            </a:r>
            <a:r>
              <a:rPr lang="en-US" sz="2800" dirty="0" err="1"/>
              <a:t>साबण</a:t>
            </a:r>
            <a:r>
              <a:rPr lang="en-US" sz="2800" dirty="0"/>
              <a:t> </a:t>
            </a:r>
            <a:r>
              <a:rPr lang="en-US" sz="2800" dirty="0" err="1"/>
              <a:t>पाँणीं</a:t>
            </a:r>
            <a:r>
              <a:rPr lang="en-US" sz="2800" dirty="0"/>
              <a:t> </a:t>
            </a:r>
            <a:r>
              <a:rPr lang="en-US" sz="2800" dirty="0" err="1"/>
              <a:t>बिना</a:t>
            </a:r>
            <a:r>
              <a:rPr lang="en-US" sz="2800" dirty="0"/>
              <a:t> , </a:t>
            </a:r>
            <a:r>
              <a:rPr lang="en-US" sz="2800" dirty="0" err="1"/>
              <a:t>निरमल</a:t>
            </a:r>
            <a:r>
              <a:rPr lang="en-US" sz="2800" dirty="0"/>
              <a:t> </a:t>
            </a:r>
            <a:r>
              <a:rPr lang="en-US" sz="2800" dirty="0" err="1"/>
              <a:t>करै</a:t>
            </a:r>
            <a:r>
              <a:rPr lang="en-US" sz="2800" dirty="0"/>
              <a:t> </a:t>
            </a:r>
            <a:r>
              <a:rPr lang="en-US" sz="2800" dirty="0" err="1"/>
              <a:t>सुभाइ</a:t>
            </a:r>
            <a:r>
              <a:rPr lang="en-US" sz="2800" dirty="0"/>
              <a:t>।।</a:t>
            </a:r>
            <a:br>
              <a:rPr lang="en-US" sz="2800" dirty="0"/>
            </a:br>
            <a:endParaRPr lang="en-US" sz="2500" dirty="0"/>
          </a:p>
        </p:txBody>
      </p:sp>
      <p:sp>
        <p:nvSpPr>
          <p:cNvPr id="3" name="Content Placeholder 2"/>
          <p:cNvSpPr>
            <a:spLocks noGrp="1"/>
          </p:cNvSpPr>
          <p:nvPr>
            <p:ph sz="half" idx="1"/>
          </p:nvPr>
        </p:nvSpPr>
        <p:spPr/>
        <p:txBody>
          <a:bodyPr>
            <a:normAutofit fontScale="32500" lnSpcReduction="20000"/>
          </a:bodyPr>
          <a:lstStyle/>
          <a:p>
            <a:r>
              <a:rPr lang="en-US" sz="4300" dirty="0" err="1"/>
              <a:t>निंदक</a:t>
            </a:r>
            <a:r>
              <a:rPr lang="en-US" sz="4300" dirty="0"/>
              <a:t> - </a:t>
            </a:r>
            <a:r>
              <a:rPr lang="en-US" sz="4300" dirty="0" err="1"/>
              <a:t>निंदा</a:t>
            </a:r>
            <a:r>
              <a:rPr lang="en-US" sz="4300" dirty="0"/>
              <a:t> </a:t>
            </a:r>
            <a:r>
              <a:rPr lang="en-US" sz="4300" dirty="0" err="1"/>
              <a:t>करने</a:t>
            </a:r>
            <a:r>
              <a:rPr lang="en-US" sz="4300" dirty="0"/>
              <a:t> </a:t>
            </a:r>
            <a:r>
              <a:rPr lang="en-US" sz="4300" dirty="0" err="1"/>
              <a:t>वाला</a:t>
            </a:r>
            <a:r>
              <a:rPr lang="en-US" sz="4300" dirty="0"/>
              <a:t> </a:t>
            </a:r>
          </a:p>
          <a:p>
            <a:r>
              <a:rPr lang="en-US" sz="4300" dirty="0" err="1"/>
              <a:t>नेड़ा</a:t>
            </a:r>
            <a:r>
              <a:rPr lang="en-US" sz="4300" dirty="0"/>
              <a:t> - </a:t>
            </a:r>
            <a:r>
              <a:rPr lang="en-US" sz="4300" dirty="0" err="1"/>
              <a:t>निकट</a:t>
            </a:r>
            <a:r>
              <a:rPr lang="en-US" sz="4300" dirty="0"/>
              <a:t> </a:t>
            </a:r>
          </a:p>
          <a:p>
            <a:r>
              <a:rPr lang="en-US" sz="4300" dirty="0" err="1"/>
              <a:t>आँगणि</a:t>
            </a:r>
            <a:r>
              <a:rPr lang="en-US" sz="4300" dirty="0"/>
              <a:t> - </a:t>
            </a:r>
            <a:r>
              <a:rPr lang="en-US" sz="4300" dirty="0" err="1"/>
              <a:t>आँगन</a:t>
            </a:r>
            <a:r>
              <a:rPr lang="en-US" sz="4300" dirty="0"/>
              <a:t> </a:t>
            </a:r>
          </a:p>
          <a:p>
            <a:r>
              <a:rPr lang="en-US" sz="4300" dirty="0" err="1"/>
              <a:t>साबण</a:t>
            </a:r>
            <a:r>
              <a:rPr lang="en-US" sz="4300" dirty="0"/>
              <a:t> - </a:t>
            </a:r>
            <a:r>
              <a:rPr lang="en-US" sz="4300" dirty="0" err="1"/>
              <a:t>साबुन</a:t>
            </a:r>
            <a:r>
              <a:rPr lang="en-US" sz="4300" dirty="0"/>
              <a:t> </a:t>
            </a:r>
          </a:p>
          <a:p>
            <a:r>
              <a:rPr lang="en-US" sz="4300" dirty="0" err="1"/>
              <a:t>निरमल</a:t>
            </a:r>
            <a:r>
              <a:rPr lang="en-US" sz="4300" dirty="0"/>
              <a:t> - </a:t>
            </a:r>
            <a:r>
              <a:rPr lang="en-US" sz="4300" dirty="0" err="1"/>
              <a:t>साफ</a:t>
            </a:r>
            <a:r>
              <a:rPr lang="en-US" sz="4300" dirty="0"/>
              <a:t>़ </a:t>
            </a:r>
          </a:p>
          <a:p>
            <a:r>
              <a:rPr lang="en-US" sz="4300" dirty="0" err="1"/>
              <a:t>सुभाइ</a:t>
            </a:r>
            <a:r>
              <a:rPr lang="en-US" sz="4300" dirty="0"/>
              <a:t> - </a:t>
            </a:r>
            <a:r>
              <a:rPr lang="en-US" sz="4300" dirty="0" err="1"/>
              <a:t>स्वभाव</a:t>
            </a:r>
            <a:endParaRPr lang="en-US" sz="4300" dirty="0"/>
          </a:p>
          <a:p>
            <a:pPr>
              <a:buNone/>
            </a:pPr>
            <a:endParaRPr lang="en-IN" sz="1700" dirty="0"/>
          </a:p>
          <a:p>
            <a:pPr>
              <a:buNone/>
            </a:pPr>
            <a:r>
              <a:rPr lang="en-US" sz="6200" dirty="0"/>
              <a:t>      </a:t>
            </a:r>
            <a:r>
              <a:rPr lang="en-US" sz="6200" dirty="0" err="1"/>
              <a:t>इसमें</a:t>
            </a:r>
            <a:r>
              <a:rPr lang="en-US" sz="6200" dirty="0"/>
              <a:t> </a:t>
            </a:r>
            <a:r>
              <a:rPr lang="en-US" sz="6200" dirty="0" err="1"/>
              <a:t>कबीरदास</a:t>
            </a:r>
            <a:r>
              <a:rPr lang="en-US" sz="6200" dirty="0"/>
              <a:t> </a:t>
            </a:r>
            <a:r>
              <a:rPr lang="en-US" sz="6200" dirty="0" err="1"/>
              <a:t>जी</a:t>
            </a:r>
            <a:r>
              <a:rPr lang="en-US" sz="6200" dirty="0"/>
              <a:t> </a:t>
            </a:r>
            <a:r>
              <a:rPr lang="en-US" sz="6200" dirty="0" err="1"/>
              <a:t>कहते</a:t>
            </a:r>
            <a:r>
              <a:rPr lang="en-US" sz="6200" dirty="0"/>
              <a:t> </a:t>
            </a:r>
            <a:r>
              <a:rPr lang="en-US" sz="6200" dirty="0" err="1"/>
              <a:t>हैं</a:t>
            </a:r>
            <a:r>
              <a:rPr lang="en-US" sz="6200" dirty="0"/>
              <a:t> </a:t>
            </a:r>
            <a:r>
              <a:rPr lang="en-US" sz="6200" dirty="0" err="1"/>
              <a:t>कि</a:t>
            </a:r>
            <a:r>
              <a:rPr lang="en-US" sz="6200" dirty="0"/>
              <a:t> </a:t>
            </a:r>
            <a:r>
              <a:rPr lang="en-US" sz="6200" dirty="0" err="1"/>
              <a:t>हमें</a:t>
            </a:r>
            <a:r>
              <a:rPr lang="en-US" sz="6200" dirty="0"/>
              <a:t> </a:t>
            </a:r>
            <a:r>
              <a:rPr lang="en-US" sz="6200" dirty="0" err="1"/>
              <a:t>हमेशा</a:t>
            </a:r>
            <a:r>
              <a:rPr lang="en-US" sz="6200" dirty="0"/>
              <a:t> </a:t>
            </a:r>
            <a:r>
              <a:rPr lang="en-US" sz="6200" dirty="0" err="1"/>
              <a:t>निंदा</a:t>
            </a:r>
            <a:r>
              <a:rPr lang="en-US" sz="6200" dirty="0"/>
              <a:t> </a:t>
            </a:r>
            <a:r>
              <a:rPr lang="en-US" sz="6200" dirty="0" err="1"/>
              <a:t>करने</a:t>
            </a:r>
            <a:r>
              <a:rPr lang="en-US" sz="6200" dirty="0"/>
              <a:t> </a:t>
            </a:r>
            <a:r>
              <a:rPr lang="en-US" sz="6200" dirty="0" err="1"/>
              <a:t>वाले</a:t>
            </a:r>
            <a:r>
              <a:rPr lang="en-US" sz="6200" dirty="0"/>
              <a:t> </a:t>
            </a:r>
            <a:r>
              <a:rPr lang="en-US" sz="6200" dirty="0" err="1"/>
              <a:t>व्यक्तिओं</a:t>
            </a:r>
            <a:r>
              <a:rPr lang="en-US" sz="6200" dirty="0"/>
              <a:t> </a:t>
            </a:r>
            <a:r>
              <a:rPr lang="en-US" sz="6200" dirty="0" err="1"/>
              <a:t>को</a:t>
            </a:r>
            <a:r>
              <a:rPr lang="en-US" sz="6200" dirty="0"/>
              <a:t> </a:t>
            </a:r>
            <a:r>
              <a:rPr lang="en-US" sz="6200" dirty="0" err="1"/>
              <a:t>अपने</a:t>
            </a:r>
            <a:r>
              <a:rPr lang="en-US" sz="6200" dirty="0"/>
              <a:t> </a:t>
            </a:r>
            <a:r>
              <a:rPr lang="en-US" sz="6200" dirty="0" err="1"/>
              <a:t>निकट</a:t>
            </a:r>
            <a:r>
              <a:rPr lang="en-US" sz="6200" dirty="0"/>
              <a:t> </a:t>
            </a:r>
            <a:r>
              <a:rPr lang="en-US" sz="6200" dirty="0" err="1"/>
              <a:t>रखना</a:t>
            </a:r>
            <a:r>
              <a:rPr lang="en-US" sz="6200" dirty="0"/>
              <a:t> </a:t>
            </a:r>
            <a:r>
              <a:rPr lang="en-US" sz="6200" dirty="0" err="1"/>
              <a:t>चाहिए</a:t>
            </a:r>
            <a:r>
              <a:rPr lang="en-US" sz="6200" dirty="0"/>
              <a:t>। </a:t>
            </a:r>
            <a:r>
              <a:rPr lang="en-US" sz="6200" dirty="0" err="1"/>
              <a:t>हो</a:t>
            </a:r>
            <a:r>
              <a:rPr lang="en-US" sz="6200" dirty="0"/>
              <a:t> </a:t>
            </a:r>
            <a:r>
              <a:rPr lang="en-US" sz="6200" dirty="0" err="1"/>
              <a:t>सके</a:t>
            </a:r>
            <a:r>
              <a:rPr lang="en-US" sz="6200" dirty="0"/>
              <a:t> </a:t>
            </a:r>
            <a:r>
              <a:rPr lang="en-US" sz="6200" dirty="0" err="1"/>
              <a:t>तो</a:t>
            </a:r>
            <a:r>
              <a:rPr lang="en-US" sz="6200" dirty="0"/>
              <a:t> </a:t>
            </a:r>
            <a:r>
              <a:rPr lang="en-US" sz="6200" dirty="0" err="1"/>
              <a:t>अपने</a:t>
            </a:r>
            <a:r>
              <a:rPr lang="en-US" sz="6200" dirty="0"/>
              <a:t> </a:t>
            </a:r>
            <a:r>
              <a:rPr lang="en-US" sz="6200" dirty="0" err="1"/>
              <a:t>आँगन</a:t>
            </a:r>
            <a:r>
              <a:rPr lang="en-US" sz="6200" dirty="0"/>
              <a:t> </a:t>
            </a:r>
            <a:r>
              <a:rPr lang="en-US" sz="6200" dirty="0" err="1"/>
              <a:t>में</a:t>
            </a:r>
            <a:r>
              <a:rPr lang="en-US" sz="6200" dirty="0"/>
              <a:t> </a:t>
            </a:r>
            <a:r>
              <a:rPr lang="en-US" sz="6200" dirty="0" err="1"/>
              <a:t>ही</a:t>
            </a:r>
            <a:r>
              <a:rPr lang="en-US" sz="6200" dirty="0"/>
              <a:t> </a:t>
            </a:r>
            <a:r>
              <a:rPr lang="en-US" sz="6200" dirty="0" err="1"/>
              <a:t>उनके</a:t>
            </a:r>
            <a:r>
              <a:rPr lang="en-US" sz="6200" dirty="0"/>
              <a:t> </a:t>
            </a:r>
            <a:r>
              <a:rPr lang="en-US" sz="6200" dirty="0" err="1"/>
              <a:t>लिए</a:t>
            </a:r>
            <a:r>
              <a:rPr lang="en-US" sz="6200" dirty="0"/>
              <a:t> </a:t>
            </a:r>
            <a:r>
              <a:rPr lang="en-US" sz="6200" dirty="0" err="1"/>
              <a:t>घर</a:t>
            </a:r>
            <a:r>
              <a:rPr lang="en-US" sz="6200" dirty="0"/>
              <a:t> </a:t>
            </a:r>
            <a:r>
              <a:rPr lang="en-US" sz="6200" dirty="0" err="1"/>
              <a:t>बनवा</a:t>
            </a:r>
            <a:r>
              <a:rPr lang="en-US" sz="6200" dirty="0"/>
              <a:t> </a:t>
            </a:r>
            <a:r>
              <a:rPr lang="en-US" sz="6200" dirty="0" err="1"/>
              <a:t>लेना</a:t>
            </a:r>
            <a:r>
              <a:rPr lang="en-US" sz="6200" dirty="0"/>
              <a:t> </a:t>
            </a:r>
            <a:r>
              <a:rPr lang="en-US" sz="6200" dirty="0" err="1"/>
              <a:t>चाहिए</a:t>
            </a:r>
            <a:r>
              <a:rPr lang="en-US" sz="6200" dirty="0"/>
              <a:t> </a:t>
            </a:r>
            <a:r>
              <a:rPr lang="en-US" sz="6200" dirty="0" err="1"/>
              <a:t>अर्थात</a:t>
            </a:r>
            <a:r>
              <a:rPr lang="en-US" sz="6200" dirty="0"/>
              <a:t> </a:t>
            </a:r>
            <a:r>
              <a:rPr lang="en-US" sz="6200" dirty="0" err="1"/>
              <a:t>हमेशा</a:t>
            </a:r>
            <a:r>
              <a:rPr lang="en-US" sz="6200" dirty="0"/>
              <a:t> </a:t>
            </a:r>
            <a:r>
              <a:rPr lang="en-US" sz="6200" dirty="0" err="1"/>
              <a:t>अपने</a:t>
            </a:r>
            <a:r>
              <a:rPr lang="en-US" sz="6200" dirty="0"/>
              <a:t> </a:t>
            </a:r>
            <a:r>
              <a:rPr lang="en-US" sz="6200" dirty="0" err="1"/>
              <a:t>आस</a:t>
            </a:r>
            <a:r>
              <a:rPr lang="en-US" sz="6200" dirty="0"/>
              <a:t> </a:t>
            </a:r>
            <a:r>
              <a:rPr lang="en-US" sz="6200" dirty="0" err="1"/>
              <a:t>पास</a:t>
            </a:r>
            <a:r>
              <a:rPr lang="en-US" sz="6200" dirty="0"/>
              <a:t> </a:t>
            </a:r>
            <a:r>
              <a:rPr lang="en-US" sz="6200" dirty="0" err="1"/>
              <a:t>ही</a:t>
            </a:r>
            <a:r>
              <a:rPr lang="en-US" sz="6200" dirty="0"/>
              <a:t> </a:t>
            </a:r>
            <a:r>
              <a:rPr lang="en-US" sz="6200" dirty="0" err="1"/>
              <a:t>रखना</a:t>
            </a:r>
            <a:r>
              <a:rPr lang="en-US" sz="6200" dirty="0"/>
              <a:t> </a:t>
            </a:r>
            <a:r>
              <a:rPr lang="en-US" sz="6200" dirty="0" err="1"/>
              <a:t>चाहिए</a:t>
            </a:r>
            <a:r>
              <a:rPr lang="en-US" sz="6200" dirty="0"/>
              <a:t>।  </a:t>
            </a:r>
            <a:r>
              <a:rPr lang="en-US" sz="6200" dirty="0" err="1"/>
              <a:t>ताकि</a:t>
            </a:r>
            <a:r>
              <a:rPr lang="en-US" sz="6200" dirty="0"/>
              <a:t> </a:t>
            </a:r>
            <a:r>
              <a:rPr lang="en-US" sz="6200" dirty="0" err="1"/>
              <a:t>हम</a:t>
            </a:r>
            <a:r>
              <a:rPr lang="en-US" sz="6200" dirty="0"/>
              <a:t> </a:t>
            </a:r>
            <a:r>
              <a:rPr lang="en-US" sz="6200" dirty="0" err="1"/>
              <a:t>उनके</a:t>
            </a:r>
            <a:r>
              <a:rPr lang="en-US" sz="6200" dirty="0"/>
              <a:t> </a:t>
            </a:r>
            <a:r>
              <a:rPr lang="en-US" sz="6200" dirty="0" err="1"/>
              <a:t>द्वारा</a:t>
            </a:r>
            <a:r>
              <a:rPr lang="en-US" sz="6200" dirty="0"/>
              <a:t> </a:t>
            </a:r>
            <a:r>
              <a:rPr lang="en-US" sz="6200" dirty="0" err="1"/>
              <a:t>बताई</a:t>
            </a:r>
            <a:r>
              <a:rPr lang="en-US" sz="6200" dirty="0"/>
              <a:t> </a:t>
            </a:r>
            <a:r>
              <a:rPr lang="en-US" sz="6200" dirty="0" err="1"/>
              <a:t>गई</a:t>
            </a:r>
            <a:r>
              <a:rPr lang="en-US" sz="6200" dirty="0"/>
              <a:t> </a:t>
            </a:r>
            <a:r>
              <a:rPr lang="en-US" sz="6200" dirty="0" err="1"/>
              <a:t>हमारी</a:t>
            </a:r>
            <a:r>
              <a:rPr lang="en-US" sz="6200" dirty="0"/>
              <a:t> </a:t>
            </a:r>
            <a:r>
              <a:rPr lang="en-US" sz="6200" dirty="0" err="1"/>
              <a:t>गल्तियों</a:t>
            </a:r>
            <a:r>
              <a:rPr lang="en-US" sz="6200" dirty="0"/>
              <a:t> </a:t>
            </a:r>
            <a:r>
              <a:rPr lang="en-US" sz="6200" dirty="0" err="1"/>
              <a:t>को</a:t>
            </a:r>
            <a:r>
              <a:rPr lang="en-US" sz="6200" dirty="0"/>
              <a:t> </a:t>
            </a:r>
            <a:r>
              <a:rPr lang="en-US" sz="6200" dirty="0" err="1"/>
              <a:t>सुधार</a:t>
            </a:r>
            <a:r>
              <a:rPr lang="en-US" sz="6200" dirty="0"/>
              <a:t> </a:t>
            </a:r>
            <a:r>
              <a:rPr lang="en-US" sz="6200" dirty="0" err="1"/>
              <a:t>सकें</a:t>
            </a:r>
            <a:r>
              <a:rPr lang="en-US" sz="6200" dirty="0"/>
              <a:t>।  </a:t>
            </a:r>
            <a:r>
              <a:rPr lang="en-US" sz="6200" dirty="0" err="1"/>
              <a:t>इससे</a:t>
            </a:r>
            <a:r>
              <a:rPr lang="en-US" sz="6200" dirty="0"/>
              <a:t> </a:t>
            </a:r>
            <a:r>
              <a:rPr lang="en-US" sz="6200" dirty="0" err="1"/>
              <a:t>हमारा</a:t>
            </a:r>
            <a:r>
              <a:rPr lang="en-US" sz="6200" dirty="0"/>
              <a:t> </a:t>
            </a:r>
            <a:r>
              <a:rPr lang="en-US" sz="6200" dirty="0" err="1"/>
              <a:t>स्वभाव</a:t>
            </a:r>
            <a:r>
              <a:rPr lang="en-US" sz="6200" dirty="0"/>
              <a:t> </a:t>
            </a:r>
            <a:r>
              <a:rPr lang="en-US" sz="6200" dirty="0" err="1"/>
              <a:t>बिना</a:t>
            </a:r>
            <a:r>
              <a:rPr lang="en-US" sz="6200" dirty="0"/>
              <a:t> </a:t>
            </a:r>
            <a:r>
              <a:rPr lang="en-US" sz="6200" dirty="0" err="1"/>
              <a:t>साबुन</a:t>
            </a:r>
            <a:r>
              <a:rPr lang="en-US" sz="6200" dirty="0"/>
              <a:t> </a:t>
            </a:r>
            <a:r>
              <a:rPr lang="en-US" sz="6200" dirty="0" err="1"/>
              <a:t>और</a:t>
            </a:r>
            <a:r>
              <a:rPr lang="en-US" sz="6200" dirty="0"/>
              <a:t> </a:t>
            </a:r>
            <a:r>
              <a:rPr lang="en-US" sz="6200" dirty="0" err="1"/>
              <a:t>पानी</a:t>
            </a:r>
            <a:r>
              <a:rPr lang="en-US" sz="6200" dirty="0"/>
              <a:t> </a:t>
            </a:r>
            <a:r>
              <a:rPr lang="en-US" sz="6200" dirty="0" err="1"/>
              <a:t>की</a:t>
            </a:r>
            <a:r>
              <a:rPr lang="en-US" sz="6200" dirty="0"/>
              <a:t> </a:t>
            </a:r>
            <a:r>
              <a:rPr lang="en-US" sz="6200" dirty="0" err="1"/>
              <a:t>मदद</a:t>
            </a:r>
            <a:r>
              <a:rPr lang="en-US" sz="6200" dirty="0"/>
              <a:t> </a:t>
            </a:r>
            <a:r>
              <a:rPr lang="en-US" sz="6200" dirty="0" err="1"/>
              <a:t>के</a:t>
            </a:r>
            <a:r>
              <a:rPr lang="en-US" sz="6200" dirty="0"/>
              <a:t> </a:t>
            </a:r>
            <a:r>
              <a:rPr lang="en-US" sz="6200" dirty="0" err="1"/>
              <a:t>ही</a:t>
            </a:r>
            <a:r>
              <a:rPr lang="en-US" sz="6200" dirty="0"/>
              <a:t> </a:t>
            </a:r>
            <a:r>
              <a:rPr lang="en-US" sz="6200" dirty="0" err="1"/>
              <a:t>साफ़</a:t>
            </a:r>
            <a:r>
              <a:rPr lang="en-US" sz="6200" dirty="0"/>
              <a:t> </a:t>
            </a:r>
            <a:r>
              <a:rPr lang="en-US" sz="6200" dirty="0" err="1"/>
              <a:t>हो</a:t>
            </a:r>
            <a:r>
              <a:rPr lang="en-US" sz="6200" dirty="0"/>
              <a:t> </a:t>
            </a:r>
            <a:r>
              <a:rPr lang="en-US" sz="6200" dirty="0" err="1"/>
              <a:t>जायेगा</a:t>
            </a:r>
            <a:r>
              <a:rPr lang="en-US" sz="6200" dirty="0"/>
              <a:t>।</a:t>
            </a:r>
            <a:r>
              <a:rPr lang="en-US" sz="5100" dirty="0"/>
              <a:t> </a:t>
            </a:r>
          </a:p>
          <a:p>
            <a:pPr>
              <a:buNone/>
            </a:pPr>
            <a:endParaRPr lang="en-US" sz="5100" dirty="0"/>
          </a:p>
        </p:txBody>
      </p:sp>
      <p:sp>
        <p:nvSpPr>
          <p:cNvPr id="4" name="Content Placeholder 3"/>
          <p:cNvSpPr>
            <a:spLocks noGrp="1"/>
          </p:cNvSpPr>
          <p:nvPr>
            <p:ph sz="half" idx="2"/>
          </p:nvPr>
        </p:nvSpPr>
        <p:spPr/>
        <p:txBody>
          <a:bodyPr>
            <a:normAutofit fontScale="32500" lnSpcReduction="20000"/>
          </a:bodyPr>
          <a:lstStyle/>
          <a:p>
            <a:pPr>
              <a:buNone/>
            </a:pPr>
            <a:r>
              <a:rPr lang="en-US" sz="3100" dirty="0"/>
              <a:t>          </a:t>
            </a:r>
            <a:r>
              <a:rPr lang="en-US" sz="7400" dirty="0"/>
              <a:t>In this, </a:t>
            </a:r>
            <a:r>
              <a:rPr lang="en-US" sz="7400" dirty="0" err="1"/>
              <a:t>Kabirdas</a:t>
            </a:r>
            <a:r>
              <a:rPr lang="en-US" sz="7400" dirty="0"/>
              <a:t> </a:t>
            </a:r>
            <a:r>
              <a:rPr lang="en-US" sz="7400" dirty="0" err="1"/>
              <a:t>ji</a:t>
            </a:r>
            <a:r>
              <a:rPr lang="en-US" sz="7400" dirty="0"/>
              <a:t> says that we should always keep condemning people near us. If possible, you should build a house for them in your own courtyard, that is, you should always keep them around. </a:t>
            </a:r>
          </a:p>
          <a:p>
            <a:pPr>
              <a:buNone/>
            </a:pPr>
            <a:r>
              <a:rPr lang="en-US" sz="7400" dirty="0"/>
              <a:t>      So that we can rectify our mistakes told by them. </a:t>
            </a:r>
          </a:p>
          <a:p>
            <a:pPr>
              <a:buNone/>
            </a:pPr>
            <a:r>
              <a:rPr lang="en-US" sz="7400" dirty="0"/>
              <a:t>      This will clear our nature without the help of soap and water.</a:t>
            </a:r>
          </a:p>
          <a:p>
            <a:endParaRPr lang="en-US" sz="7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7. </a:t>
            </a:r>
            <a:r>
              <a:rPr lang="en-US" sz="2800" dirty="0" err="1"/>
              <a:t>पोथी</a:t>
            </a:r>
            <a:r>
              <a:rPr lang="en-US" sz="2800" dirty="0"/>
              <a:t> </a:t>
            </a:r>
            <a:r>
              <a:rPr lang="en-US" sz="2800" dirty="0" err="1"/>
              <a:t>पढ़ि</a:t>
            </a:r>
            <a:r>
              <a:rPr lang="en-US" sz="2800" dirty="0"/>
              <a:t> - </a:t>
            </a:r>
            <a:r>
              <a:rPr lang="en-US" sz="2800" dirty="0" err="1"/>
              <a:t>पढ़ि</a:t>
            </a:r>
            <a:r>
              <a:rPr lang="en-US" sz="2800" dirty="0"/>
              <a:t> </a:t>
            </a:r>
            <a:r>
              <a:rPr lang="en-US" sz="2800" dirty="0" err="1"/>
              <a:t>जग</a:t>
            </a:r>
            <a:r>
              <a:rPr lang="en-US" sz="2800" dirty="0"/>
              <a:t> </a:t>
            </a:r>
            <a:r>
              <a:rPr lang="en-US" sz="2800" dirty="0" err="1"/>
              <a:t>मुवा</a:t>
            </a:r>
            <a:r>
              <a:rPr lang="en-US" sz="2800" dirty="0"/>
              <a:t> , </a:t>
            </a:r>
            <a:r>
              <a:rPr lang="en-US" sz="2800" dirty="0" err="1"/>
              <a:t>पंडित</a:t>
            </a:r>
            <a:r>
              <a:rPr lang="en-US" sz="2800" dirty="0"/>
              <a:t> </a:t>
            </a:r>
            <a:r>
              <a:rPr lang="en-US" sz="2800" dirty="0" err="1"/>
              <a:t>भया</a:t>
            </a:r>
            <a:r>
              <a:rPr lang="en-US" sz="2800" dirty="0"/>
              <a:t> न </a:t>
            </a:r>
            <a:r>
              <a:rPr lang="en-US" sz="2800" dirty="0" err="1"/>
              <a:t>कोइ</a:t>
            </a:r>
            <a:r>
              <a:rPr lang="en-US" sz="2800" dirty="0"/>
              <a:t>। </a:t>
            </a:r>
            <a:br>
              <a:rPr lang="en-US" sz="2800" dirty="0"/>
            </a:br>
            <a:r>
              <a:rPr lang="en-US" sz="2800" dirty="0" err="1"/>
              <a:t>ऐकै</a:t>
            </a:r>
            <a:r>
              <a:rPr lang="en-US" sz="2800" dirty="0"/>
              <a:t> </a:t>
            </a:r>
            <a:r>
              <a:rPr lang="en-US" sz="2800" dirty="0" err="1"/>
              <a:t>अषिर</a:t>
            </a:r>
            <a:r>
              <a:rPr lang="en-US" sz="2800" dirty="0"/>
              <a:t> </a:t>
            </a:r>
            <a:r>
              <a:rPr lang="en-US" sz="2800" dirty="0" err="1"/>
              <a:t>पीव</a:t>
            </a:r>
            <a:r>
              <a:rPr lang="en-US" sz="2800" dirty="0"/>
              <a:t> </a:t>
            </a:r>
            <a:r>
              <a:rPr lang="en-US" sz="2800" dirty="0" err="1"/>
              <a:t>का</a:t>
            </a:r>
            <a:r>
              <a:rPr lang="en-US" sz="2800" dirty="0"/>
              <a:t> , </a:t>
            </a:r>
            <a:r>
              <a:rPr lang="en-US" sz="2800" dirty="0" err="1"/>
              <a:t>पढ़ै</a:t>
            </a:r>
            <a:r>
              <a:rPr lang="en-US" sz="2800" dirty="0"/>
              <a:t> </a:t>
            </a:r>
            <a:r>
              <a:rPr lang="en-US" sz="2800" dirty="0" err="1"/>
              <a:t>सु</a:t>
            </a:r>
            <a:r>
              <a:rPr lang="en-US" sz="2800" dirty="0"/>
              <a:t> </a:t>
            </a:r>
            <a:r>
              <a:rPr lang="en-US" sz="2800" dirty="0" err="1"/>
              <a:t>पंडित</a:t>
            </a:r>
            <a:r>
              <a:rPr lang="en-US" sz="2800" dirty="0"/>
              <a:t> </a:t>
            </a:r>
            <a:r>
              <a:rPr lang="en-US" sz="2800" dirty="0" err="1"/>
              <a:t>होइ</a:t>
            </a:r>
            <a:r>
              <a:rPr lang="en-US" sz="2800" dirty="0"/>
              <a:t>।</a:t>
            </a:r>
            <a:br>
              <a:rPr lang="en-US" sz="2800" dirty="0"/>
            </a:br>
            <a:endParaRPr lang="en-US" sz="2500" dirty="0"/>
          </a:p>
        </p:txBody>
      </p:sp>
      <p:sp>
        <p:nvSpPr>
          <p:cNvPr id="3" name="Content Placeholder 2"/>
          <p:cNvSpPr>
            <a:spLocks noGrp="1"/>
          </p:cNvSpPr>
          <p:nvPr>
            <p:ph sz="half" idx="1"/>
          </p:nvPr>
        </p:nvSpPr>
        <p:spPr/>
        <p:txBody>
          <a:bodyPr>
            <a:normAutofit fontScale="92500" lnSpcReduction="20000"/>
          </a:bodyPr>
          <a:lstStyle/>
          <a:p>
            <a:r>
              <a:rPr lang="en-US" sz="1800" dirty="0" err="1"/>
              <a:t>पोथी</a:t>
            </a:r>
            <a:r>
              <a:rPr lang="en-US" sz="1800" dirty="0"/>
              <a:t> - </a:t>
            </a:r>
            <a:r>
              <a:rPr lang="en-US" sz="1800" dirty="0" err="1"/>
              <a:t>पुस्तक</a:t>
            </a:r>
            <a:r>
              <a:rPr lang="en-US" sz="1800" dirty="0"/>
              <a:t> </a:t>
            </a:r>
          </a:p>
          <a:p>
            <a:r>
              <a:rPr lang="en-US" sz="1800" dirty="0" err="1"/>
              <a:t>मुवा</a:t>
            </a:r>
            <a:r>
              <a:rPr lang="en-US" sz="1800" dirty="0"/>
              <a:t> - </a:t>
            </a:r>
            <a:r>
              <a:rPr lang="en-US" sz="1800" dirty="0" err="1"/>
              <a:t>मरना</a:t>
            </a:r>
            <a:r>
              <a:rPr lang="en-US" sz="1800" dirty="0"/>
              <a:t> </a:t>
            </a:r>
          </a:p>
          <a:p>
            <a:r>
              <a:rPr lang="en-US" sz="1800" dirty="0" err="1"/>
              <a:t>भया</a:t>
            </a:r>
            <a:r>
              <a:rPr lang="en-US" sz="1800" dirty="0"/>
              <a:t> - </a:t>
            </a:r>
            <a:r>
              <a:rPr lang="en-US" sz="1800" dirty="0" err="1"/>
              <a:t>बनना</a:t>
            </a:r>
            <a:r>
              <a:rPr lang="en-US" sz="1800" dirty="0"/>
              <a:t> </a:t>
            </a:r>
          </a:p>
          <a:p>
            <a:r>
              <a:rPr lang="en-US" sz="1800" dirty="0" err="1"/>
              <a:t>अषिर</a:t>
            </a:r>
            <a:r>
              <a:rPr lang="en-US" sz="1800" dirty="0"/>
              <a:t> - </a:t>
            </a:r>
            <a:r>
              <a:rPr lang="en-US" sz="1800" dirty="0" err="1"/>
              <a:t>अक्षर</a:t>
            </a:r>
            <a:r>
              <a:rPr lang="en-US" sz="1800" dirty="0"/>
              <a:t> </a:t>
            </a:r>
          </a:p>
          <a:p>
            <a:r>
              <a:rPr lang="en-US" sz="1800" dirty="0" err="1"/>
              <a:t>पीव</a:t>
            </a:r>
            <a:r>
              <a:rPr lang="en-US" sz="1800" dirty="0"/>
              <a:t> - </a:t>
            </a:r>
            <a:r>
              <a:rPr lang="en-US" sz="1800" dirty="0" err="1"/>
              <a:t>प्रिय</a:t>
            </a:r>
            <a:endParaRPr lang="en-US" sz="1800" dirty="0"/>
          </a:p>
          <a:p>
            <a:pPr>
              <a:buNone/>
            </a:pPr>
            <a:endParaRPr lang="en-IN" sz="1700" dirty="0"/>
          </a:p>
          <a:p>
            <a:pPr>
              <a:buNone/>
            </a:pPr>
            <a:r>
              <a:rPr lang="en-US" sz="2400" dirty="0"/>
              <a:t>     </a:t>
            </a:r>
            <a:r>
              <a:rPr lang="en-US" sz="2400" dirty="0" err="1"/>
              <a:t>कबीर</a:t>
            </a:r>
            <a:r>
              <a:rPr lang="en-US" sz="2400" dirty="0"/>
              <a:t> </a:t>
            </a:r>
            <a:r>
              <a:rPr lang="en-US" sz="2400" dirty="0" err="1"/>
              <a:t>जी</a:t>
            </a:r>
            <a:r>
              <a:rPr lang="en-US" sz="2400" dirty="0"/>
              <a:t> </a:t>
            </a:r>
            <a:r>
              <a:rPr lang="en-US" sz="2400" dirty="0" err="1"/>
              <a:t>कहते</a:t>
            </a:r>
            <a:r>
              <a:rPr lang="en-US" sz="2400" dirty="0"/>
              <a:t> </a:t>
            </a:r>
            <a:r>
              <a:rPr lang="en-US" sz="2400" dirty="0" err="1"/>
              <a:t>है</a:t>
            </a:r>
            <a:r>
              <a:rPr lang="en-US" sz="2400" dirty="0"/>
              <a:t> </a:t>
            </a:r>
            <a:r>
              <a:rPr lang="en-US" sz="2400" dirty="0" err="1"/>
              <a:t>कि</a:t>
            </a:r>
            <a:r>
              <a:rPr lang="en-US" sz="2400" dirty="0"/>
              <a:t> </a:t>
            </a:r>
            <a:r>
              <a:rPr lang="en-US" sz="2400" dirty="0" err="1"/>
              <a:t>इस</a:t>
            </a:r>
            <a:r>
              <a:rPr lang="en-US" sz="2400" dirty="0"/>
              <a:t> </a:t>
            </a:r>
            <a:r>
              <a:rPr lang="en-US" sz="2400" dirty="0" err="1"/>
              <a:t>संसार</a:t>
            </a:r>
            <a:r>
              <a:rPr lang="en-US" sz="2400" dirty="0"/>
              <a:t> </a:t>
            </a:r>
            <a:r>
              <a:rPr lang="en-US" sz="2400" dirty="0" err="1"/>
              <a:t>में</a:t>
            </a:r>
            <a:r>
              <a:rPr lang="en-US" sz="2400" dirty="0"/>
              <a:t> </a:t>
            </a:r>
            <a:r>
              <a:rPr lang="en-US" sz="2400" dirty="0" err="1"/>
              <a:t>मोटी</a:t>
            </a:r>
            <a:r>
              <a:rPr lang="en-US" sz="2400" dirty="0"/>
              <a:t> - </a:t>
            </a:r>
            <a:r>
              <a:rPr lang="en-US" sz="2400" dirty="0" err="1"/>
              <a:t>मोटी</a:t>
            </a:r>
            <a:r>
              <a:rPr lang="en-US" sz="2400" dirty="0"/>
              <a:t> </a:t>
            </a:r>
            <a:r>
              <a:rPr lang="en-US" sz="2400" dirty="0" err="1"/>
              <a:t>पुस्तकें</a:t>
            </a:r>
            <a:r>
              <a:rPr lang="en-US" sz="2400" dirty="0"/>
              <a:t> (</a:t>
            </a:r>
            <a:r>
              <a:rPr lang="en-US" sz="2400" dirty="0" err="1"/>
              <a:t>किताबें</a:t>
            </a:r>
            <a:r>
              <a:rPr lang="en-US" sz="2400" dirty="0"/>
              <a:t> ) </a:t>
            </a:r>
            <a:r>
              <a:rPr lang="en-US" sz="2400" dirty="0" err="1"/>
              <a:t>पढ</a:t>
            </a:r>
            <a:r>
              <a:rPr lang="en-US" sz="2400" dirty="0"/>
              <a:t>़ </a:t>
            </a:r>
            <a:r>
              <a:rPr lang="en-US" sz="2400" dirty="0" err="1"/>
              <a:t>कर</a:t>
            </a:r>
            <a:r>
              <a:rPr lang="en-US" sz="2400" dirty="0"/>
              <a:t> </a:t>
            </a:r>
            <a:r>
              <a:rPr lang="en-US" sz="2400" dirty="0" err="1"/>
              <a:t>कई</a:t>
            </a:r>
            <a:r>
              <a:rPr lang="en-US" sz="2400" dirty="0"/>
              <a:t> </a:t>
            </a:r>
            <a:r>
              <a:rPr lang="en-US" sz="2400" dirty="0" err="1"/>
              <a:t>मनुष्य</a:t>
            </a:r>
            <a:r>
              <a:rPr lang="en-US" sz="2400" dirty="0"/>
              <a:t> </a:t>
            </a:r>
            <a:r>
              <a:rPr lang="en-US" sz="2400" dirty="0" err="1"/>
              <a:t>मर</a:t>
            </a:r>
            <a:r>
              <a:rPr lang="en-US" sz="2400" dirty="0"/>
              <a:t> </a:t>
            </a:r>
            <a:r>
              <a:rPr lang="en-US" sz="2400" dirty="0" err="1"/>
              <a:t>गए</a:t>
            </a:r>
            <a:r>
              <a:rPr lang="en-US" sz="2400" dirty="0"/>
              <a:t> </a:t>
            </a:r>
            <a:r>
              <a:rPr lang="en-US" sz="2400" dirty="0" err="1"/>
              <a:t>परन्तु</a:t>
            </a:r>
            <a:r>
              <a:rPr lang="en-US" sz="2400" dirty="0"/>
              <a:t> </a:t>
            </a:r>
            <a:r>
              <a:rPr lang="en-US" sz="2400" dirty="0" err="1"/>
              <a:t>कोई</a:t>
            </a:r>
            <a:r>
              <a:rPr lang="en-US" sz="2400" dirty="0"/>
              <a:t> </a:t>
            </a:r>
            <a:r>
              <a:rPr lang="en-US" sz="2400" dirty="0" err="1"/>
              <a:t>भी</a:t>
            </a:r>
            <a:r>
              <a:rPr lang="en-US" sz="2400" dirty="0"/>
              <a:t> </a:t>
            </a:r>
            <a:r>
              <a:rPr lang="en-US" sz="2400" dirty="0" err="1"/>
              <a:t>मनुष्य</a:t>
            </a:r>
            <a:r>
              <a:rPr lang="en-US" sz="2400" dirty="0"/>
              <a:t> </a:t>
            </a:r>
            <a:r>
              <a:rPr lang="en-US" sz="2400" dirty="0" err="1"/>
              <a:t>पंडित</a:t>
            </a:r>
            <a:r>
              <a:rPr lang="en-US" sz="2400" dirty="0"/>
              <a:t> (</a:t>
            </a:r>
            <a:r>
              <a:rPr lang="en-US" sz="2400" dirty="0" err="1"/>
              <a:t>ज्ञानी</a:t>
            </a:r>
            <a:r>
              <a:rPr lang="en-US" sz="2400" dirty="0"/>
              <a:t> ) </a:t>
            </a:r>
            <a:r>
              <a:rPr lang="en-US" sz="2400" dirty="0" err="1"/>
              <a:t>नहीं</a:t>
            </a:r>
            <a:r>
              <a:rPr lang="en-US" sz="2400" dirty="0"/>
              <a:t> </a:t>
            </a:r>
            <a:r>
              <a:rPr lang="en-US" sz="2400" dirty="0" err="1"/>
              <a:t>बन</a:t>
            </a:r>
            <a:r>
              <a:rPr lang="en-US" sz="2400" dirty="0"/>
              <a:t> </a:t>
            </a:r>
            <a:r>
              <a:rPr lang="en-US" sz="2400" dirty="0" err="1"/>
              <a:t>सका</a:t>
            </a:r>
            <a:r>
              <a:rPr lang="en-US" sz="2400" dirty="0"/>
              <a:t>।  </a:t>
            </a:r>
            <a:r>
              <a:rPr lang="en-US" sz="2400" dirty="0" err="1"/>
              <a:t>यदि</a:t>
            </a:r>
            <a:r>
              <a:rPr lang="en-US" sz="2400" dirty="0"/>
              <a:t> </a:t>
            </a:r>
            <a:r>
              <a:rPr lang="en-US" sz="2400" dirty="0" err="1"/>
              <a:t>किसी</a:t>
            </a:r>
            <a:r>
              <a:rPr lang="en-US" sz="2400" dirty="0"/>
              <a:t> </a:t>
            </a:r>
            <a:r>
              <a:rPr lang="en-US" sz="2400" dirty="0" err="1"/>
              <a:t>व्यक्ति</a:t>
            </a:r>
            <a:r>
              <a:rPr lang="en-US" sz="2400" dirty="0"/>
              <a:t> </a:t>
            </a:r>
            <a:r>
              <a:rPr lang="en-US" sz="2400" dirty="0" err="1"/>
              <a:t>ने</a:t>
            </a:r>
            <a:r>
              <a:rPr lang="en-US" sz="2400" dirty="0"/>
              <a:t> </a:t>
            </a:r>
            <a:r>
              <a:rPr lang="en-US" sz="2400" dirty="0" err="1"/>
              <a:t>ईश्वर</a:t>
            </a:r>
            <a:r>
              <a:rPr lang="en-US" sz="2400" dirty="0"/>
              <a:t> </a:t>
            </a:r>
            <a:r>
              <a:rPr lang="en-US" sz="2400" dirty="0" err="1"/>
              <a:t>प्रेम</a:t>
            </a:r>
            <a:r>
              <a:rPr lang="en-US" sz="2400" dirty="0"/>
              <a:t> </a:t>
            </a:r>
            <a:r>
              <a:rPr lang="en-US" sz="2400" dirty="0" err="1"/>
              <a:t>का</a:t>
            </a:r>
            <a:r>
              <a:rPr lang="en-US" sz="2400" dirty="0"/>
              <a:t> </a:t>
            </a:r>
            <a:r>
              <a:rPr lang="en-US" sz="2400" dirty="0" err="1"/>
              <a:t>एक</a:t>
            </a:r>
            <a:r>
              <a:rPr lang="en-US" sz="2400" dirty="0"/>
              <a:t> </a:t>
            </a:r>
            <a:r>
              <a:rPr lang="en-US" sz="2400" dirty="0" err="1"/>
              <a:t>भी</a:t>
            </a:r>
            <a:r>
              <a:rPr lang="en-US" sz="2400" dirty="0"/>
              <a:t> </a:t>
            </a:r>
            <a:r>
              <a:rPr lang="en-US" sz="2400" dirty="0" err="1"/>
              <a:t>अक्षर</a:t>
            </a:r>
            <a:r>
              <a:rPr lang="en-US" sz="2400" dirty="0"/>
              <a:t> </a:t>
            </a:r>
            <a:r>
              <a:rPr lang="en-US" sz="2400" dirty="0" err="1"/>
              <a:t>पढ</a:t>
            </a:r>
            <a:r>
              <a:rPr lang="en-US" sz="2400" dirty="0"/>
              <a:t>़ </a:t>
            </a:r>
            <a:r>
              <a:rPr lang="en-US" sz="2400" dirty="0" err="1"/>
              <a:t>लिया</a:t>
            </a:r>
            <a:r>
              <a:rPr lang="en-US" sz="2400" dirty="0"/>
              <a:t> </a:t>
            </a:r>
            <a:r>
              <a:rPr lang="en-US" sz="2400" dirty="0" err="1"/>
              <a:t>होता</a:t>
            </a:r>
            <a:r>
              <a:rPr lang="en-US" sz="2400" dirty="0"/>
              <a:t> </a:t>
            </a:r>
            <a:r>
              <a:rPr lang="en-US" sz="2400" dirty="0" err="1"/>
              <a:t>तो</a:t>
            </a:r>
            <a:r>
              <a:rPr lang="en-US" sz="2400" dirty="0"/>
              <a:t> </a:t>
            </a:r>
            <a:r>
              <a:rPr lang="en-US" sz="2400" dirty="0" err="1"/>
              <a:t>वह</a:t>
            </a:r>
            <a:r>
              <a:rPr lang="en-US" sz="2400" dirty="0"/>
              <a:t> </a:t>
            </a:r>
            <a:r>
              <a:rPr lang="en-US" sz="2400" dirty="0" err="1"/>
              <a:t>पंडित</a:t>
            </a:r>
            <a:r>
              <a:rPr lang="en-US" sz="2400" dirty="0"/>
              <a:t> </a:t>
            </a:r>
            <a:r>
              <a:rPr lang="en-US" sz="2400" dirty="0" err="1"/>
              <a:t>बन</a:t>
            </a:r>
            <a:r>
              <a:rPr lang="en-US" sz="2400" dirty="0"/>
              <a:t> </a:t>
            </a:r>
            <a:r>
              <a:rPr lang="en-US" sz="2400" dirty="0" err="1"/>
              <a:t>जाता</a:t>
            </a:r>
            <a:r>
              <a:rPr lang="en-US" sz="2400" dirty="0"/>
              <a:t> </a:t>
            </a:r>
            <a:r>
              <a:rPr lang="en-US" sz="2400" dirty="0" err="1"/>
              <a:t>अर्थात</a:t>
            </a:r>
            <a:r>
              <a:rPr lang="en-US" sz="2400" dirty="0"/>
              <a:t> </a:t>
            </a:r>
            <a:r>
              <a:rPr lang="en-US" sz="2400" dirty="0" err="1"/>
              <a:t>ईश्वर</a:t>
            </a:r>
            <a:r>
              <a:rPr lang="en-US" sz="2400" dirty="0"/>
              <a:t> </a:t>
            </a:r>
            <a:r>
              <a:rPr lang="en-US" sz="2400" dirty="0" err="1"/>
              <a:t>प्रेम</a:t>
            </a:r>
            <a:r>
              <a:rPr lang="en-US" sz="2400" dirty="0"/>
              <a:t> </a:t>
            </a:r>
            <a:r>
              <a:rPr lang="en-US" sz="2400" dirty="0" err="1"/>
              <a:t>ही</a:t>
            </a:r>
            <a:r>
              <a:rPr lang="en-US" sz="2400" dirty="0"/>
              <a:t> </a:t>
            </a:r>
            <a:r>
              <a:rPr lang="en-US" sz="2400" dirty="0" err="1"/>
              <a:t>एक</a:t>
            </a:r>
            <a:r>
              <a:rPr lang="en-US" sz="2400" dirty="0"/>
              <a:t> </a:t>
            </a:r>
            <a:r>
              <a:rPr lang="en-US" sz="2400" dirty="0" err="1"/>
              <a:t>सच</a:t>
            </a:r>
            <a:r>
              <a:rPr lang="en-US" sz="2400" dirty="0"/>
              <a:t> </a:t>
            </a:r>
            <a:r>
              <a:rPr lang="en-US" sz="2400" dirty="0" err="1"/>
              <a:t>है</a:t>
            </a:r>
            <a:r>
              <a:rPr lang="en-US" sz="2400" dirty="0"/>
              <a:t> </a:t>
            </a:r>
            <a:r>
              <a:rPr lang="en-US" sz="2400" dirty="0" err="1"/>
              <a:t>इसे</a:t>
            </a:r>
            <a:r>
              <a:rPr lang="en-US" sz="2400" dirty="0"/>
              <a:t> </a:t>
            </a:r>
            <a:r>
              <a:rPr lang="en-US" sz="2400" dirty="0" err="1"/>
              <a:t>जानने</a:t>
            </a:r>
            <a:r>
              <a:rPr lang="en-US" sz="2400" dirty="0"/>
              <a:t> </a:t>
            </a:r>
            <a:r>
              <a:rPr lang="en-US" sz="2400" dirty="0" err="1"/>
              <a:t>वाला</a:t>
            </a:r>
            <a:r>
              <a:rPr lang="en-US" sz="2400" dirty="0"/>
              <a:t> </a:t>
            </a:r>
            <a:r>
              <a:rPr lang="en-US" sz="2400" dirty="0" err="1"/>
              <a:t>ही</a:t>
            </a:r>
            <a:r>
              <a:rPr lang="en-US" sz="2400" dirty="0"/>
              <a:t> </a:t>
            </a:r>
            <a:r>
              <a:rPr lang="en-US" sz="2400" dirty="0" err="1"/>
              <a:t>वास्तविक</a:t>
            </a:r>
            <a:r>
              <a:rPr lang="en-US" sz="2400" dirty="0"/>
              <a:t> </a:t>
            </a:r>
            <a:r>
              <a:rPr lang="en-US" sz="2400" dirty="0" err="1"/>
              <a:t>ज्ञानी</a:t>
            </a:r>
            <a:r>
              <a:rPr lang="en-US" sz="2400" dirty="0"/>
              <a:t> </a:t>
            </a:r>
            <a:r>
              <a:rPr lang="en-US" sz="2400" dirty="0" err="1"/>
              <a:t>है</a:t>
            </a:r>
            <a:r>
              <a:rPr lang="en-US" sz="2400" dirty="0"/>
              <a:t>।</a:t>
            </a:r>
          </a:p>
          <a:p>
            <a:pPr>
              <a:buNone/>
            </a:pPr>
            <a:endParaRPr lang="en-US" sz="2400" dirty="0"/>
          </a:p>
        </p:txBody>
      </p:sp>
      <p:sp>
        <p:nvSpPr>
          <p:cNvPr id="4" name="Content Placeholder 3"/>
          <p:cNvSpPr>
            <a:spLocks noGrp="1"/>
          </p:cNvSpPr>
          <p:nvPr>
            <p:ph sz="half" idx="2"/>
          </p:nvPr>
        </p:nvSpPr>
        <p:spPr/>
        <p:txBody>
          <a:bodyPr>
            <a:normAutofit fontScale="92500" lnSpcReduction="20000"/>
          </a:bodyPr>
          <a:lstStyle/>
          <a:p>
            <a:pPr>
              <a:buNone/>
            </a:pPr>
            <a:r>
              <a:rPr lang="en-US" dirty="0"/>
              <a:t>     </a:t>
            </a:r>
            <a:r>
              <a:rPr lang="en-US" dirty="0" err="1"/>
              <a:t>Kabir</a:t>
            </a:r>
            <a:r>
              <a:rPr lang="en-US" dirty="0"/>
              <a:t> </a:t>
            </a:r>
            <a:r>
              <a:rPr lang="en-US" dirty="0" err="1"/>
              <a:t>ji</a:t>
            </a:r>
            <a:r>
              <a:rPr lang="en-US" dirty="0"/>
              <a:t> says that in this world many people died after reading big books (books), but no man could become a </a:t>
            </a:r>
            <a:r>
              <a:rPr lang="en-US" dirty="0" err="1"/>
              <a:t>Pandit</a:t>
            </a:r>
            <a:r>
              <a:rPr lang="en-US" dirty="0"/>
              <a:t> (knowledgeable one).</a:t>
            </a:r>
          </a:p>
          <a:p>
            <a:pPr>
              <a:buNone/>
            </a:pPr>
            <a:r>
              <a:rPr lang="en-US" dirty="0"/>
              <a:t>     If a person had read, even a single letter of love of God, he would have become a </a:t>
            </a:r>
            <a:r>
              <a:rPr lang="en-US" dirty="0" err="1"/>
              <a:t>pandit</a:t>
            </a:r>
            <a:r>
              <a:rPr lang="en-US" dirty="0"/>
              <a:t>, that is, God’ love is a truth; only the person who knows it is real.</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1584</TotalTime>
  <Words>1573</Words>
  <Application>Microsoft Office PowerPoint</Application>
  <PresentationFormat>On-screen Show (4:3)</PresentationFormat>
  <Paragraphs>100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Consolas</vt:lpstr>
      <vt:lpstr>Corbel</vt:lpstr>
      <vt:lpstr>Nirmala UI</vt:lpstr>
      <vt:lpstr>Wingdings</vt:lpstr>
      <vt:lpstr>Wingdings 2</vt:lpstr>
      <vt:lpstr>Wingdings 3</vt:lpstr>
      <vt:lpstr>Metro</vt:lpstr>
      <vt:lpstr>साखी</vt:lpstr>
      <vt:lpstr>कवि परिचय </vt:lpstr>
      <vt:lpstr>1. ऐसी बाँणी बोलिये ,मन का आपा खोइ। अपना तन सीतल करै ,औरन कौ सुख होइ।। </vt:lpstr>
      <vt:lpstr>2. कस्तूरी कुंडली बसै ,मृग ढूँढै बन माँहि।  ऐसैं घटि- घटि राँम है , दुनियां देखै नाँहिं।। </vt:lpstr>
      <vt:lpstr>3. जब मैं था तब हरि नहीं ,अब हरि हैं मैं नांहि।    सब अँधियारा मिटी गया , जब दीपक देख्या माँहि।। </vt:lpstr>
      <vt:lpstr>4. सुखिया सब संसार है , खायै अरु सोवै।  दुखिया दास कबीर है , जागै अरु रोवै।।   </vt:lpstr>
      <vt:lpstr>5. बिरह भुवंगम तन बसै , मंत्र न लागै कोइ।  राम बियोगी ना जिवै ,जिवै तो बौरा होइ।। </vt:lpstr>
      <vt:lpstr>6.निंदक नेड़ा राखिये , आँगणि कुटी बँधाइ।  बिन साबण पाँणीं बिना , निरमल करै सुभाइ।। </vt:lpstr>
      <vt:lpstr>7. पोथी पढ़ि - पढ़ि जग मुवा , पंडित भया न कोइ।  ऐकै अषिर पीव का , पढ़ै सु पंडित होइ। </vt:lpstr>
      <vt:lpstr>8. हम घर जाल्या आपणाँ , लिया मुराड़ा हाथि।  अब घर जालौं तास का, जे चलै हमारे साथि।। </vt:lpstr>
      <vt:lpstr>साखी- पाठ सार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HINDI SNSACD</cp:lastModifiedBy>
  <cp:revision>106</cp:revision>
  <dcterms:created xsi:type="dcterms:W3CDTF">2020-05-23T16:45:17Z</dcterms:created>
  <dcterms:modified xsi:type="dcterms:W3CDTF">2021-03-26T06:37:02Z</dcterms:modified>
</cp:coreProperties>
</file>